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Default Extension="mp4" ContentType="video/unknown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878" r:id="rId15"/>
  </p:sldMasterIdLst>
  <p:sldIdLst>
    <p:sldId id="257" r:id="rId17"/>
    <p:sldId id="258" r:id="rId18"/>
    <p:sldId id="259" r:id="rId19"/>
    <p:sldId id="260" r:id="rId20"/>
    <p:sldId id="261" r:id="rId21"/>
    <p:sldId id="262" r:id="rId22"/>
    <p:sldId id="268" r:id="rId23"/>
    <p:sldId id="266" r:id="rId24"/>
    <p:sldId id="264" r:id="rId25"/>
    <p:sldId id="267" r:id="rId26"/>
    <p:sldId id="269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D0A46A-5B4E-4282-9DCE-471063785FDA}" v="67" dt="2022-12-19T18:52:54.122"/>
    <p1510:client id="{F70766EE-C70A-D0B9-3F79-F91E87BAF9DB}" v="645" dt="2022-12-19T20:54:06.2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959" autoAdjust="0"/>
    <p:restoredTop sz="94660"/>
  </p:normalViewPr>
  <p:slideViewPr>
    <p:cSldViewPr snapToGrid="0" snapToObjects="1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2" Type="http://schemas.microsoft.com/office/2015/10/relationships/revisionInfo" Target="revisionInfo.xml"></Relationship><Relationship Id="rId3" Type="http://schemas.microsoft.com/office/2016/11/relationships/changesInfo" Target="changesInfos/changesInfo1.xml"></Relationship><Relationship Id="rId15" Type="http://schemas.openxmlformats.org/officeDocument/2006/relationships/slideMaster" Target="slideMasters/slideMaster1.xml"></Relationship><Relationship Id="rId16" Type="http://schemas.openxmlformats.org/officeDocument/2006/relationships/theme" Target="theme/theme1.xml"></Relationship><Relationship Id="rId17" Type="http://schemas.openxmlformats.org/officeDocument/2006/relationships/slide" Target="slides/slide1.xml"></Relationship><Relationship Id="rId18" Type="http://schemas.openxmlformats.org/officeDocument/2006/relationships/slide" Target="slides/slide2.xml"></Relationship><Relationship Id="rId19" Type="http://schemas.openxmlformats.org/officeDocument/2006/relationships/slide" Target="slides/slide3.xml"></Relationship><Relationship Id="rId20" Type="http://schemas.openxmlformats.org/officeDocument/2006/relationships/slide" Target="slides/slide4.xml"></Relationship><Relationship Id="rId21" Type="http://schemas.openxmlformats.org/officeDocument/2006/relationships/slide" Target="slides/slide5.xml"></Relationship><Relationship Id="rId22" Type="http://schemas.openxmlformats.org/officeDocument/2006/relationships/slide" Target="slides/slide6.xml"></Relationship><Relationship Id="rId23" Type="http://schemas.openxmlformats.org/officeDocument/2006/relationships/slide" Target="slides/slide7.xml"></Relationship><Relationship Id="rId24" Type="http://schemas.openxmlformats.org/officeDocument/2006/relationships/slide" Target="slides/slide8.xml"></Relationship><Relationship Id="rId25" Type="http://schemas.openxmlformats.org/officeDocument/2006/relationships/slide" Target="slides/slide9.xml"></Relationship><Relationship Id="rId26" Type="http://schemas.openxmlformats.org/officeDocument/2006/relationships/slide" Target="slides/slide10.xml"></Relationship><Relationship Id="rId27" Type="http://schemas.openxmlformats.org/officeDocument/2006/relationships/slide" Target="slides/slide11.xml"></Relationship><Relationship Id="rId28" Type="http://schemas.openxmlformats.org/officeDocument/2006/relationships/viewProps" Target="viewProps.xml"></Relationship><Relationship Id="rId29" Type="http://schemas.openxmlformats.org/officeDocument/2006/relationships/presProps" Target="presProps.xml"></Relationship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안성우" userId="S::201821341@sangmyung.kr::aca56b7f-0497-4dd8-9460-d9cb6c0c7205" providerId="AD" clId="Web-{DBD0A46A-5B4E-4282-9DCE-471063785FDA}"/>
    <pc:docChg chg="addSld delSld modSld">
      <pc:chgData name="안성우" userId="S::201821341@sangmyung.kr::aca56b7f-0497-4dd8-9460-d9cb6c0c7205" providerId="AD" clId="Web-{DBD0A46A-5B4E-4282-9DCE-471063785FDA}" dt="2022-12-19T18:53:14.325" v="77"/>
      <pc:docMkLst>
        <pc:docMk/>
      </pc:docMkLst>
      <pc:sldChg chg="addSp delSp modSp del mod setBg setClrOvrMap">
        <pc:chgData name="안성우" userId="S::201821341@sangmyung.kr::aca56b7f-0497-4dd8-9460-d9cb6c0c7205" providerId="AD" clId="Web-{DBD0A46A-5B4E-4282-9DCE-471063785FDA}" dt="2022-12-19T18:52:29.777" v="54"/>
        <pc:sldMkLst>
          <pc:docMk/>
          <pc:sldMk cId="3569210928" sldId="256"/>
        </pc:sldMkLst>
        <pc:spChg chg="mod">
          <ac:chgData name="안성우" userId="S::201821341@sangmyung.kr::aca56b7f-0497-4dd8-9460-d9cb6c0c7205" providerId="AD" clId="Web-{DBD0A46A-5B4E-4282-9DCE-471063785FDA}" dt="2022-12-19T18:52:18.137" v="53"/>
          <ac:spMkLst>
            <pc:docMk/>
            <pc:sldMk cId="3569210928" sldId="256"/>
            <ac:spMk id="2" creationId="{00000000-0000-0000-0000-000000000000}"/>
          </ac:spMkLst>
        </pc:spChg>
        <pc:spChg chg="mod">
          <ac:chgData name="안성우" userId="S::201821341@sangmyung.kr::aca56b7f-0497-4dd8-9460-d9cb6c0c7205" providerId="AD" clId="Web-{DBD0A46A-5B4E-4282-9DCE-471063785FDA}" dt="2022-12-19T18:52:18.137" v="53"/>
          <ac:spMkLst>
            <pc:docMk/>
            <pc:sldMk cId="3569210928" sldId="256"/>
            <ac:spMk id="3" creationId="{00000000-0000-0000-0000-000000000000}"/>
          </ac:spMkLst>
        </pc:spChg>
        <pc:spChg chg="add del">
          <ac:chgData name="안성우" userId="S::201821341@sangmyung.kr::aca56b7f-0497-4dd8-9460-d9cb6c0c7205" providerId="AD" clId="Web-{DBD0A46A-5B4E-4282-9DCE-471063785FDA}" dt="2022-12-19T18:52:18.137" v="53"/>
          <ac:spMkLst>
            <pc:docMk/>
            <pc:sldMk cId="3569210928" sldId="256"/>
            <ac:spMk id="9" creationId="{71B2258F-86CA-4D4D-8270-BC05FCDEBFB3}"/>
          </ac:spMkLst>
        </pc:spChg>
        <pc:spChg chg="add">
          <ac:chgData name="안성우" userId="S::201821341@sangmyung.kr::aca56b7f-0497-4dd8-9460-d9cb6c0c7205" providerId="AD" clId="Web-{DBD0A46A-5B4E-4282-9DCE-471063785FDA}" dt="2022-12-19T18:52:18.137" v="53"/>
          <ac:spMkLst>
            <pc:docMk/>
            <pc:sldMk cId="3569210928" sldId="256"/>
            <ac:spMk id="14" creationId="{AD72D4D1-076F-49D3-9889-EFC4F6D7CA66}"/>
          </ac:spMkLst>
        </pc:spChg>
        <pc:spChg chg="add del">
          <ac:chgData name="안성우" userId="S::201821341@sangmyung.kr::aca56b7f-0497-4dd8-9460-d9cb6c0c7205" providerId="AD" clId="Web-{DBD0A46A-5B4E-4282-9DCE-471063785FDA}" dt="2022-12-19T18:52:11.965" v="50"/>
          <ac:spMkLst>
            <pc:docMk/>
            <pc:sldMk cId="3569210928" sldId="256"/>
            <ac:spMk id="15" creationId="{C5E6CFF1-2F42-4E10-9A97-F116F46F53FE}"/>
          </ac:spMkLst>
        </pc:spChg>
        <pc:spChg chg="add del">
          <ac:chgData name="안성우" userId="S::201821341@sangmyung.kr::aca56b7f-0497-4dd8-9460-d9cb6c0c7205" providerId="AD" clId="Web-{DBD0A46A-5B4E-4282-9DCE-471063785FDA}" dt="2022-12-19T18:52:18.137" v="52"/>
          <ac:spMkLst>
            <pc:docMk/>
            <pc:sldMk cId="3569210928" sldId="256"/>
            <ac:spMk id="19" creationId="{AF2F604E-43BE-4DC3-B983-E071523364F8}"/>
          </ac:spMkLst>
        </pc:spChg>
        <pc:spChg chg="add del">
          <ac:chgData name="안성우" userId="S::201821341@sangmyung.kr::aca56b7f-0497-4dd8-9460-d9cb6c0c7205" providerId="AD" clId="Web-{DBD0A46A-5B4E-4282-9DCE-471063785FDA}" dt="2022-12-19T18:52:18.137" v="52"/>
          <ac:spMkLst>
            <pc:docMk/>
            <pc:sldMk cId="3569210928" sldId="256"/>
            <ac:spMk id="20" creationId="{0671A8AE-40A1-4631-A6B8-581AFF065482}"/>
          </ac:spMkLst>
        </pc:spChg>
        <pc:spChg chg="add del">
          <ac:chgData name="안성우" userId="S::201821341@sangmyung.kr::aca56b7f-0497-4dd8-9460-d9cb6c0c7205" providerId="AD" clId="Web-{DBD0A46A-5B4E-4282-9DCE-471063785FDA}" dt="2022-12-19T18:52:18.137" v="52"/>
          <ac:spMkLst>
            <pc:docMk/>
            <pc:sldMk cId="3569210928" sldId="256"/>
            <ac:spMk id="21" creationId="{08C9B587-E65E-4B52-B37C-ABEBB6E87928}"/>
          </ac:spMkLst>
        </pc:spChg>
        <pc:spChg chg="add del">
          <ac:chgData name="안성우" userId="S::201821341@sangmyung.kr::aca56b7f-0497-4dd8-9460-d9cb6c0c7205" providerId="AD" clId="Web-{DBD0A46A-5B4E-4282-9DCE-471063785FDA}" dt="2022-12-19T18:52:18.137" v="52"/>
          <ac:spMkLst>
            <pc:docMk/>
            <pc:sldMk cId="3569210928" sldId="256"/>
            <ac:spMk id="23" creationId="{AB58EF07-17C2-48CF-ABB0-EEF1F17CB8F0}"/>
          </ac:spMkLst>
        </pc:spChg>
        <pc:picChg chg="add del">
          <ac:chgData name="안성우" userId="S::201821341@sangmyung.kr::aca56b7f-0497-4dd8-9460-d9cb6c0c7205" providerId="AD" clId="Web-{DBD0A46A-5B4E-4282-9DCE-471063785FDA}" dt="2022-12-19T18:51:01.509" v="46"/>
          <ac:picMkLst>
            <pc:docMk/>
            <pc:sldMk cId="3569210928" sldId="256"/>
            <ac:picMk id="5" creationId="{AE6F6E70-51B3-DF16-155A-7A0946675438}"/>
          </ac:picMkLst>
        </pc:picChg>
        <pc:picChg chg="add del">
          <ac:chgData name="안성우" userId="S::201821341@sangmyung.kr::aca56b7f-0497-4dd8-9460-d9cb6c0c7205" providerId="AD" clId="Web-{DBD0A46A-5B4E-4282-9DCE-471063785FDA}" dt="2022-12-19T18:51:58.714" v="48"/>
          <ac:picMkLst>
            <pc:docMk/>
            <pc:sldMk cId="3569210928" sldId="256"/>
            <ac:picMk id="11" creationId="{B892264E-EC90-D6CB-AE67-75F802E4CC55}"/>
          </ac:picMkLst>
        </pc:picChg>
        <pc:picChg chg="add del">
          <ac:chgData name="안성우" userId="S::201821341@sangmyung.kr::aca56b7f-0497-4dd8-9460-d9cb6c0c7205" providerId="AD" clId="Web-{DBD0A46A-5B4E-4282-9DCE-471063785FDA}" dt="2022-12-19T18:52:11.965" v="50"/>
          <ac:picMkLst>
            <pc:docMk/>
            <pc:sldMk cId="3569210928" sldId="256"/>
            <ac:picMk id="13" creationId="{46DB4783-ED2E-9C75-7D13-CD08A878F8FC}"/>
          </ac:picMkLst>
        </pc:picChg>
        <pc:picChg chg="add del">
          <ac:chgData name="안성우" userId="S::201821341@sangmyung.kr::aca56b7f-0497-4dd8-9460-d9cb6c0c7205" providerId="AD" clId="Web-{DBD0A46A-5B4E-4282-9DCE-471063785FDA}" dt="2022-12-19T18:52:18.137" v="52"/>
          <ac:picMkLst>
            <pc:docMk/>
            <pc:sldMk cId="3569210928" sldId="256"/>
            <ac:picMk id="22" creationId="{89DA81D6-15DF-109D-D1D9-DD55357BAB1B}"/>
          </ac:picMkLst>
        </pc:picChg>
        <pc:cxnChg chg="add">
          <ac:chgData name="안성우" userId="S::201821341@sangmyung.kr::aca56b7f-0497-4dd8-9460-d9cb6c0c7205" providerId="AD" clId="Web-{DBD0A46A-5B4E-4282-9DCE-471063785FDA}" dt="2022-12-19T18:52:18.137" v="53"/>
          <ac:cxnSpMkLst>
            <pc:docMk/>
            <pc:sldMk cId="3569210928" sldId="256"/>
            <ac:cxnSpMk id="16" creationId="{2D72A2C9-F3CA-4216-8BAD-FA4C970C3C4E}"/>
          </ac:cxnSpMkLst>
        </pc:cxnChg>
        <pc:cxnChg chg="add del">
          <ac:chgData name="안성우" userId="S::201821341@sangmyung.kr::aca56b7f-0497-4dd8-9460-d9cb6c0c7205" providerId="AD" clId="Web-{DBD0A46A-5B4E-4282-9DCE-471063785FDA}" dt="2022-12-19T18:52:11.965" v="50"/>
          <ac:cxnSpMkLst>
            <pc:docMk/>
            <pc:sldMk cId="3569210928" sldId="256"/>
            <ac:cxnSpMk id="17" creationId="{96A8629B-8289-498B-939B-1CA0C106182C}"/>
          </ac:cxnSpMkLst>
        </pc:cxnChg>
      </pc:sldChg>
      <pc:sldChg chg="addSp delSp modSp new mod setBg setClrOvrMap">
        <pc:chgData name="안성우" userId="S::201821341@sangmyung.kr::aca56b7f-0497-4dd8-9460-d9cb6c0c7205" providerId="AD" clId="Web-{DBD0A46A-5B4E-4282-9DCE-471063785FDA}" dt="2022-12-19T18:53:14.325" v="77"/>
        <pc:sldMkLst>
          <pc:docMk/>
          <pc:sldMk cId="3447909787" sldId="257"/>
        </pc:sldMkLst>
        <pc:spChg chg="mod">
          <ac:chgData name="안성우" userId="S::201821341@sangmyung.kr::aca56b7f-0497-4dd8-9460-d9cb6c0c7205" providerId="AD" clId="Web-{DBD0A46A-5B4E-4282-9DCE-471063785FDA}" dt="2022-12-19T18:53:14.325" v="77"/>
          <ac:spMkLst>
            <pc:docMk/>
            <pc:sldMk cId="3447909787" sldId="257"/>
            <ac:spMk id="2" creationId="{1B9579A3-1E19-1693-8DB7-A8C84A9EFD31}"/>
          </ac:spMkLst>
        </pc:spChg>
        <pc:spChg chg="add del mod">
          <ac:chgData name="안성우" userId="S::201821341@sangmyung.kr::aca56b7f-0497-4dd8-9460-d9cb6c0c7205" providerId="AD" clId="Web-{DBD0A46A-5B4E-4282-9DCE-471063785FDA}" dt="2022-12-19T18:53:14.325" v="77"/>
          <ac:spMkLst>
            <pc:docMk/>
            <pc:sldMk cId="3447909787" sldId="257"/>
            <ac:spMk id="3" creationId="{ECFBD9EE-1DE5-A96E-7B67-5456B4911B22}"/>
          </ac:spMkLst>
        </pc:spChg>
        <pc:spChg chg="add del">
          <ac:chgData name="안성우" userId="S::201821341@sangmyung.kr::aca56b7f-0497-4dd8-9460-d9cb6c0c7205" providerId="AD" clId="Web-{DBD0A46A-5B4E-4282-9DCE-471063785FDA}" dt="2022-12-19T18:53:05.138" v="74"/>
          <ac:spMkLst>
            <pc:docMk/>
            <pc:sldMk cId="3447909787" sldId="257"/>
            <ac:spMk id="8" creationId="{66B332A4-D438-4773-A77F-5ED49A448D9D}"/>
          </ac:spMkLst>
        </pc:spChg>
        <pc:spChg chg="add del">
          <ac:chgData name="안성우" userId="S::201821341@sangmyung.kr::aca56b7f-0497-4dd8-9460-d9cb6c0c7205" providerId="AD" clId="Web-{DBD0A46A-5B4E-4282-9DCE-471063785FDA}" dt="2022-12-19T18:53:05.138" v="74"/>
          <ac:spMkLst>
            <pc:docMk/>
            <pc:sldMk cId="3447909787" sldId="257"/>
            <ac:spMk id="10" creationId="{DF9AD32D-FF05-44F4-BD4D-9CEE89B71EB9}"/>
          </ac:spMkLst>
        </pc:spChg>
        <pc:spChg chg="add del">
          <ac:chgData name="안성우" userId="S::201821341@sangmyung.kr::aca56b7f-0497-4dd8-9460-d9cb6c0c7205" providerId="AD" clId="Web-{DBD0A46A-5B4E-4282-9DCE-471063785FDA}" dt="2022-12-19T18:53:14.325" v="76"/>
          <ac:spMkLst>
            <pc:docMk/>
            <pc:sldMk cId="3447909787" sldId="257"/>
            <ac:spMk id="15" creationId="{5A0118C5-4F8D-4CF4-BADD-53FEACC6C42A}"/>
          </ac:spMkLst>
        </pc:spChg>
        <pc:spChg chg="add del">
          <ac:chgData name="안성우" userId="S::201821341@sangmyung.kr::aca56b7f-0497-4dd8-9460-d9cb6c0c7205" providerId="AD" clId="Web-{DBD0A46A-5B4E-4282-9DCE-471063785FDA}" dt="2022-12-19T18:53:14.325" v="76"/>
          <ac:spMkLst>
            <pc:docMk/>
            <pc:sldMk cId="3447909787" sldId="257"/>
            <ac:spMk id="16" creationId="{D0C78466-EB6E-45A0-99A6-A00789ACD90A}"/>
          </ac:spMkLst>
        </pc:spChg>
        <pc:spChg chg="add del">
          <ac:chgData name="안성우" userId="S::201821341@sangmyung.kr::aca56b7f-0497-4dd8-9460-d9cb6c0c7205" providerId="AD" clId="Web-{DBD0A46A-5B4E-4282-9DCE-471063785FDA}" dt="2022-12-19T18:53:14.325" v="76"/>
          <ac:spMkLst>
            <pc:docMk/>
            <pc:sldMk cId="3447909787" sldId="257"/>
            <ac:spMk id="17" creationId="{A99050EE-26AF-4253-BD50-F0FCD965A8F6}"/>
          </ac:spMkLst>
        </pc:spChg>
        <pc:spChg chg="add del">
          <ac:chgData name="안성우" userId="S::201821341@sangmyung.kr::aca56b7f-0497-4dd8-9460-d9cb6c0c7205" providerId="AD" clId="Web-{DBD0A46A-5B4E-4282-9DCE-471063785FDA}" dt="2022-12-19T18:53:14.325" v="76"/>
          <ac:spMkLst>
            <pc:docMk/>
            <pc:sldMk cId="3447909787" sldId="257"/>
            <ac:spMk id="18" creationId="{E99F76E4-5DFD-4DBE-B042-66FBCD1182C9}"/>
          </ac:spMkLst>
        </pc:spChg>
        <pc:spChg chg="add del">
          <ac:chgData name="안성우" userId="S::201821341@sangmyung.kr::aca56b7f-0497-4dd8-9460-d9cb6c0c7205" providerId="AD" clId="Web-{DBD0A46A-5B4E-4282-9DCE-471063785FDA}" dt="2022-12-19T18:53:14.325" v="76"/>
          <ac:spMkLst>
            <pc:docMk/>
            <pc:sldMk cId="3447909787" sldId="257"/>
            <ac:spMk id="19" creationId="{ECFBD9EE-1DE5-A96E-7B67-5456B4911B22}"/>
          </ac:spMkLst>
        </pc:spChg>
        <pc:spChg chg="add">
          <ac:chgData name="안성우" userId="S::201821341@sangmyung.kr::aca56b7f-0497-4dd8-9460-d9cb6c0c7205" providerId="AD" clId="Web-{DBD0A46A-5B4E-4282-9DCE-471063785FDA}" dt="2022-12-19T18:53:14.325" v="77"/>
          <ac:spMkLst>
            <pc:docMk/>
            <pc:sldMk cId="3447909787" sldId="257"/>
            <ac:spMk id="362" creationId="{E8A8EAB8-D2FF-444D-B34B-7D32F106AD0E}"/>
          </ac:spMkLst>
        </pc:spChg>
        <pc:spChg chg="add">
          <ac:chgData name="안성우" userId="S::201821341@sangmyung.kr::aca56b7f-0497-4dd8-9460-d9cb6c0c7205" providerId="AD" clId="Web-{DBD0A46A-5B4E-4282-9DCE-471063785FDA}" dt="2022-12-19T18:53:14.325" v="77"/>
          <ac:spMkLst>
            <pc:docMk/>
            <pc:sldMk cId="3447909787" sldId="257"/>
            <ac:spMk id="365" creationId="{ECFBD9EE-1DE5-A96E-7B67-5456B4911B22}"/>
          </ac:spMkLst>
        </pc:spChg>
        <pc:grpChg chg="add del">
          <ac:chgData name="안성우" userId="S::201821341@sangmyung.kr::aca56b7f-0497-4dd8-9460-d9cb6c0c7205" providerId="AD" clId="Web-{DBD0A46A-5B4E-4282-9DCE-471063785FDA}" dt="2022-12-19T18:53:14.325" v="76"/>
          <ac:grpSpMkLst>
            <pc:docMk/>
            <pc:sldMk cId="3447909787" sldId="257"/>
            <ac:grpSpMk id="12" creationId="{00E015F5-1A99-4E40-BC3D-7707802996B5}"/>
          </ac:grpSpMkLst>
        </pc:grpChg>
        <pc:grpChg chg="add del">
          <ac:chgData name="안성우" userId="S::201821341@sangmyung.kr::aca56b7f-0497-4dd8-9460-d9cb6c0c7205" providerId="AD" clId="Web-{DBD0A46A-5B4E-4282-9DCE-471063785FDA}" dt="2022-12-19T18:53:14.325" v="76"/>
          <ac:grpSpMkLst>
            <pc:docMk/>
            <pc:sldMk cId="3447909787" sldId="257"/>
            <ac:grpSpMk id="20" creationId="{5468B3A9-705E-43C3-A742-0619B0D8F2EE}"/>
          </ac:grpSpMkLst>
        </pc:grpChg>
        <pc:grpChg chg="add del">
          <ac:chgData name="안성우" userId="S::201821341@sangmyung.kr::aca56b7f-0497-4dd8-9460-d9cb6c0c7205" providerId="AD" clId="Web-{DBD0A46A-5B4E-4282-9DCE-471063785FDA}" dt="2022-12-19T18:53:14.325" v="76"/>
          <ac:grpSpMkLst>
            <pc:docMk/>
            <pc:sldMk cId="3447909787" sldId="257"/>
            <ac:grpSpMk id="191" creationId="{773717CC-ECEE-4ABF-BA61-C59F46801775}"/>
          </ac:grpSpMkLst>
        </pc:grpChg>
        <pc:cxnChg chg="add">
          <ac:chgData name="안성우" userId="S::201821341@sangmyung.kr::aca56b7f-0497-4dd8-9460-d9cb6c0c7205" providerId="AD" clId="Web-{DBD0A46A-5B4E-4282-9DCE-471063785FDA}" dt="2022-12-19T18:53:14.325" v="77"/>
          <ac:cxnSpMkLst>
            <pc:docMk/>
            <pc:sldMk cId="3447909787" sldId="257"/>
            <ac:cxnSpMk id="363" creationId="{067633D1-6EE6-4118-B9F0-B363477BEE7A}"/>
          </ac:cxnSpMkLst>
        </pc:cxnChg>
        <pc:cxnChg chg="add">
          <ac:chgData name="안성우" userId="S::201821341@sangmyung.kr::aca56b7f-0497-4dd8-9460-d9cb6c0c7205" providerId="AD" clId="Web-{DBD0A46A-5B4E-4282-9DCE-471063785FDA}" dt="2022-12-19T18:53:14.325" v="77"/>
          <ac:cxnSpMkLst>
            <pc:docMk/>
            <pc:sldMk cId="3447909787" sldId="257"/>
            <ac:cxnSpMk id="364" creationId="{4AD7FFC6-42A9-49CB-B5E9-B3F6B038331B}"/>
          </ac:cxnSpMkLst>
        </pc:cxnChg>
      </pc:sldChg>
      <pc:sldChg chg="new">
        <pc:chgData name="안성우" userId="S::201821341@sangmyung.kr::aca56b7f-0497-4dd8-9460-d9cb6c0c7205" providerId="AD" clId="Web-{DBD0A46A-5B4E-4282-9DCE-471063785FDA}" dt="2022-12-19T18:50:11.962" v="21"/>
        <pc:sldMkLst>
          <pc:docMk/>
          <pc:sldMk cId="3340734542" sldId="258"/>
        </pc:sldMkLst>
      </pc:sldChg>
      <pc:sldChg chg="new">
        <pc:chgData name="안성우" userId="S::201821341@sangmyung.kr::aca56b7f-0497-4dd8-9460-d9cb6c0c7205" providerId="AD" clId="Web-{DBD0A46A-5B4E-4282-9DCE-471063785FDA}" dt="2022-12-19T18:50:12.290" v="22"/>
        <pc:sldMkLst>
          <pc:docMk/>
          <pc:sldMk cId="539016976" sldId="259"/>
        </pc:sldMkLst>
      </pc:sldChg>
      <pc:sldChg chg="new">
        <pc:chgData name="안성우" userId="S::201821341@sangmyung.kr::aca56b7f-0497-4dd8-9460-d9cb6c0c7205" providerId="AD" clId="Web-{DBD0A46A-5B4E-4282-9DCE-471063785FDA}" dt="2022-12-19T18:50:12.618" v="23"/>
        <pc:sldMkLst>
          <pc:docMk/>
          <pc:sldMk cId="1209490302" sldId="260"/>
        </pc:sldMkLst>
      </pc:sldChg>
      <pc:sldChg chg="new">
        <pc:chgData name="안성우" userId="S::201821341@sangmyung.kr::aca56b7f-0497-4dd8-9460-d9cb6c0c7205" providerId="AD" clId="Web-{DBD0A46A-5B4E-4282-9DCE-471063785FDA}" dt="2022-12-19T18:50:12.962" v="24"/>
        <pc:sldMkLst>
          <pc:docMk/>
          <pc:sldMk cId="415116262" sldId="261"/>
        </pc:sldMkLst>
      </pc:sldChg>
    </pc:docChg>
  </pc:docChgLst>
  <pc:docChgLst>
    <pc:chgData name="안성우" userId="S::201821341@sangmyung.kr::aca56b7f-0497-4dd8-9460-d9cb6c0c7205" providerId="AD" clId="Web-{F70766EE-C70A-D0B9-3F79-F91E87BAF9DB}"/>
    <pc:docChg chg="addSld delSld modSld sldOrd addMainMaster delMainMaster">
      <pc:chgData name="안성우" userId="S::201821341@sangmyung.kr::aca56b7f-0497-4dd8-9460-d9cb6c0c7205" providerId="AD" clId="Web-{F70766EE-C70A-D0B9-3F79-F91E87BAF9DB}" dt="2022-12-19T20:54:03.325" v="488" actId="20577"/>
      <pc:docMkLst>
        <pc:docMk/>
      </pc:docMkLst>
      <pc:sldChg chg="addSp delSp modSp mod modClrScheme delDesignElem chgLayout">
        <pc:chgData name="안성우" userId="S::201821341@sangmyung.kr::aca56b7f-0497-4dd8-9460-d9cb6c0c7205" providerId="AD" clId="Web-{F70766EE-C70A-D0B9-3F79-F91E87BAF9DB}" dt="2022-12-19T19:14:47.501" v="229"/>
        <pc:sldMkLst>
          <pc:docMk/>
          <pc:sldMk cId="3447909787" sldId="257"/>
        </pc:sldMkLst>
        <pc:spChg chg="mod ord">
          <ac:chgData name="안성우" userId="S::201821341@sangmyung.kr::aca56b7f-0497-4dd8-9460-d9cb6c0c7205" providerId="AD" clId="Web-{F70766EE-C70A-D0B9-3F79-F91E87BAF9DB}" dt="2022-12-19T19:14:47.501" v="229"/>
          <ac:spMkLst>
            <pc:docMk/>
            <pc:sldMk cId="3447909787" sldId="257"/>
            <ac:spMk id="2" creationId="{1B9579A3-1E19-1693-8DB7-A8C84A9EFD31}"/>
          </ac:spMkLst>
        </pc:spChg>
        <pc:spChg chg="add mod">
          <ac:chgData name="안성우" userId="S::201821341@sangmyung.kr::aca56b7f-0497-4dd8-9460-d9cb6c0c7205" providerId="AD" clId="Web-{F70766EE-C70A-D0B9-3F79-F91E87BAF9DB}" dt="2022-12-19T19:14:47.501" v="229"/>
          <ac:spMkLst>
            <pc:docMk/>
            <pc:sldMk cId="3447909787" sldId="257"/>
            <ac:spMk id="3" creationId="{982AF0F8-9B7F-98C5-9B95-6047914AA121}"/>
          </ac:spMkLst>
        </pc:spChg>
        <pc:spChg chg="add">
          <ac:chgData name="안성우" userId="S::201821341@sangmyung.kr::aca56b7f-0497-4dd8-9460-d9cb6c0c7205" providerId="AD" clId="Web-{F70766EE-C70A-D0B9-3F79-F91E87BAF9DB}" dt="2022-12-19T19:14:47.501" v="229"/>
          <ac:spMkLst>
            <pc:docMk/>
            <pc:sldMk cId="3447909787" sldId="257"/>
            <ac:spMk id="5" creationId="{94714483-7072-431F-9DBE-87F44E4D44BC}"/>
          </ac:spMkLst>
        </pc:spChg>
        <pc:spChg chg="add">
          <ac:chgData name="안성우" userId="S::201821341@sangmyung.kr::aca56b7f-0497-4dd8-9460-d9cb6c0c7205" providerId="AD" clId="Web-{F70766EE-C70A-D0B9-3F79-F91E87BAF9DB}" dt="2022-12-19T19:14:47.501" v="229"/>
          <ac:spMkLst>
            <pc:docMk/>
            <pc:sldMk cId="3447909787" sldId="257"/>
            <ac:spMk id="6" creationId="{495892E1-F4A5-4991-AC52-4F417B14A2A2}"/>
          </ac:spMkLst>
        </pc:spChg>
        <pc:spChg chg="add">
          <ac:chgData name="안성우" userId="S::201821341@sangmyung.kr::aca56b7f-0497-4dd8-9460-d9cb6c0c7205" providerId="AD" clId="Web-{F70766EE-C70A-D0B9-3F79-F91E87BAF9DB}" dt="2022-12-19T19:14:47.501" v="229"/>
          <ac:spMkLst>
            <pc:docMk/>
            <pc:sldMk cId="3447909787" sldId="257"/>
            <ac:spMk id="22" creationId="{E2683E3F-F855-4549-84F8-42064EC0F247}"/>
          </ac:spMkLst>
        </pc:spChg>
        <pc:spChg chg="add">
          <ac:chgData name="안성우" userId="S::201821341@sangmyung.kr::aca56b7f-0497-4dd8-9460-d9cb6c0c7205" providerId="AD" clId="Web-{F70766EE-C70A-D0B9-3F79-F91E87BAF9DB}" dt="2022-12-19T19:14:47.501" v="229"/>
          <ac:spMkLst>
            <pc:docMk/>
            <pc:sldMk cId="3447909787" sldId="257"/>
            <ac:spMk id="30" creationId="{832F3179-0CD5-40C8-9939-D8355006F7BA}"/>
          </ac:spMkLst>
        </pc:spChg>
        <pc:spChg chg="add del">
          <ac:chgData name="안성우" userId="S::201821341@sangmyung.kr::aca56b7f-0497-4dd8-9460-d9cb6c0c7205" providerId="AD" clId="Web-{F70766EE-C70A-D0B9-3F79-F91E87BAF9DB}" dt="2022-12-19T18:54:17.961" v="2"/>
          <ac:spMkLst>
            <pc:docMk/>
            <pc:sldMk cId="3447909787" sldId="257"/>
            <ac:spMk id="362" creationId="{E8A8EAB8-D2FF-444D-B34B-7D32F106AD0E}"/>
          </ac:spMkLst>
        </pc:spChg>
        <pc:spChg chg="del mod">
          <ac:chgData name="안성우" userId="S::201821341@sangmyung.kr::aca56b7f-0497-4dd8-9460-d9cb6c0c7205" providerId="AD" clId="Web-{F70766EE-C70A-D0B9-3F79-F91E87BAF9DB}" dt="2022-12-19T18:54:17.961" v="2"/>
          <ac:spMkLst>
            <pc:docMk/>
            <pc:sldMk cId="3447909787" sldId="257"/>
            <ac:spMk id="365" creationId="{ECFBD9EE-1DE5-A96E-7B67-5456B4911B22}"/>
          </ac:spMkLst>
        </pc:spChg>
        <pc:spChg chg="add del">
          <ac:chgData name="안성우" userId="S::201821341@sangmyung.kr::aca56b7f-0497-4dd8-9460-d9cb6c0c7205" providerId="AD" clId="Web-{F70766EE-C70A-D0B9-3F79-F91E87BAF9DB}" dt="2022-12-19T18:54:17.961" v="1"/>
          <ac:spMkLst>
            <pc:docMk/>
            <pc:sldMk cId="3447909787" sldId="257"/>
            <ac:spMk id="370" creationId="{DDC95FA9-076A-421D-93A3-9C29819EBFC6}"/>
          </ac:spMkLst>
        </pc:spChg>
        <pc:spChg chg="add del">
          <ac:chgData name="안성우" userId="S::201821341@sangmyung.kr::aca56b7f-0497-4dd8-9460-d9cb6c0c7205" providerId="AD" clId="Web-{F70766EE-C70A-D0B9-3F79-F91E87BAF9DB}" dt="2022-12-19T18:54:17.961" v="1"/>
          <ac:spMkLst>
            <pc:docMk/>
            <pc:sldMk cId="3447909787" sldId="257"/>
            <ac:spMk id="372" creationId="{0A6C8D94-3813-4D93-A6A7-A97EFFBCF3D1}"/>
          </ac:spMkLst>
        </pc:spChg>
        <pc:spChg chg="add del">
          <ac:chgData name="안성우" userId="S::201821341@sangmyung.kr::aca56b7f-0497-4dd8-9460-d9cb6c0c7205" providerId="AD" clId="Web-{F70766EE-C70A-D0B9-3F79-F91E87BAF9DB}" dt="2022-12-19T18:54:17.961" v="1"/>
          <ac:spMkLst>
            <pc:docMk/>
            <pc:sldMk cId="3447909787" sldId="257"/>
            <ac:spMk id="382" creationId="{AA00467E-A507-4BEF-AAB5-2B35F13FAD33}"/>
          </ac:spMkLst>
        </pc:spChg>
        <pc:spChg chg="add del">
          <ac:chgData name="안성우" userId="S::201821341@sangmyung.kr::aca56b7f-0497-4dd8-9460-d9cb6c0c7205" providerId="AD" clId="Web-{F70766EE-C70A-D0B9-3F79-F91E87BAF9DB}" dt="2022-12-19T18:54:17.961" v="1"/>
          <ac:spMkLst>
            <pc:docMk/>
            <pc:sldMk cId="3447909787" sldId="257"/>
            <ac:spMk id="390" creationId="{05E35C12-B6B4-4F57-950C-6EB3CD8F484E}"/>
          </ac:spMkLst>
        </pc:spChg>
        <pc:spChg chg="add del">
          <ac:chgData name="안성우" userId="S::201821341@sangmyung.kr::aca56b7f-0497-4dd8-9460-d9cb6c0c7205" providerId="AD" clId="Web-{F70766EE-C70A-D0B9-3F79-F91E87BAF9DB}" dt="2022-12-19T19:14:28.953" v="227"/>
          <ac:spMkLst>
            <pc:docMk/>
            <pc:sldMk cId="3447909787" sldId="257"/>
            <ac:spMk id="398" creationId="{FB5B0058-AF13-4859-B429-4EDDE2A26F7F}"/>
          </ac:spMkLst>
        </pc:spChg>
        <pc:spChg chg="add del">
          <ac:chgData name="안성우" userId="S::201821341@sangmyung.kr::aca56b7f-0497-4dd8-9460-d9cb6c0c7205" providerId="AD" clId="Web-{F70766EE-C70A-D0B9-3F79-F91E87BAF9DB}" dt="2022-12-19T19:14:28.953" v="227"/>
          <ac:spMkLst>
            <pc:docMk/>
            <pc:sldMk cId="3447909787" sldId="257"/>
            <ac:spMk id="399" creationId="{D84C2E9E-0B5D-4B5F-9A1F-70EBDCE39034}"/>
          </ac:spMkLst>
        </pc:spChg>
        <pc:grpChg chg="add">
          <ac:chgData name="안성우" userId="S::201821341@sangmyung.kr::aca56b7f-0497-4dd8-9460-d9cb6c0c7205" providerId="AD" clId="Web-{F70766EE-C70A-D0B9-3F79-F91E87BAF9DB}" dt="2022-12-19T19:14:47.501" v="229"/>
          <ac:grpSpMkLst>
            <pc:docMk/>
            <pc:sldMk cId="3447909787" sldId="257"/>
            <ac:grpSpMk id="14" creationId="{ACF597F8-76AA-44FA-8E6A-06223B66C0DD}"/>
          </ac:grpSpMkLst>
        </pc:grpChg>
        <pc:grpChg chg="add">
          <ac:chgData name="안성우" userId="S::201821341@sangmyung.kr::aca56b7f-0497-4dd8-9460-d9cb6c0c7205" providerId="AD" clId="Web-{F70766EE-C70A-D0B9-3F79-F91E87BAF9DB}" dt="2022-12-19T19:14:47.501" v="229"/>
          <ac:grpSpMkLst>
            <pc:docMk/>
            <pc:sldMk cId="3447909787" sldId="257"/>
            <ac:grpSpMk id="24" creationId="{8FC90B1E-0223-4440-AF22-8F32F6F0C7D2}"/>
          </ac:grpSpMkLst>
        </pc:grpChg>
        <pc:grpChg chg="add">
          <ac:chgData name="안성우" userId="S::201821341@sangmyung.kr::aca56b7f-0497-4dd8-9460-d9cb6c0c7205" providerId="AD" clId="Web-{F70766EE-C70A-D0B9-3F79-F91E87BAF9DB}" dt="2022-12-19T19:14:47.501" v="229"/>
          <ac:grpSpMkLst>
            <pc:docMk/>
            <pc:sldMk cId="3447909787" sldId="257"/>
            <ac:grpSpMk id="32" creationId="{11CE155D-684B-4F5E-B835-C52765E310E7}"/>
          </ac:grpSpMkLst>
        </pc:grpChg>
        <pc:grpChg chg="add del">
          <ac:chgData name="안성우" userId="S::201821341@sangmyung.kr::aca56b7f-0497-4dd8-9460-d9cb6c0c7205" providerId="AD" clId="Web-{F70766EE-C70A-D0B9-3F79-F91E87BAF9DB}" dt="2022-12-19T18:54:17.961" v="1"/>
          <ac:grpSpMkLst>
            <pc:docMk/>
            <pc:sldMk cId="3447909787" sldId="257"/>
            <ac:grpSpMk id="374" creationId="{3794673D-8563-4993-8E86-6D89D6E97EA8}"/>
          </ac:grpSpMkLst>
        </pc:grpChg>
        <pc:grpChg chg="add del">
          <ac:chgData name="안성우" userId="S::201821341@sangmyung.kr::aca56b7f-0497-4dd8-9460-d9cb6c0c7205" providerId="AD" clId="Web-{F70766EE-C70A-D0B9-3F79-F91E87BAF9DB}" dt="2022-12-19T18:54:17.961" v="1"/>
          <ac:grpSpMkLst>
            <pc:docMk/>
            <pc:sldMk cId="3447909787" sldId="257"/>
            <ac:grpSpMk id="384" creationId="{34BCCBFD-2A87-46DC-A665-6039BF72DB61}"/>
          </ac:grpSpMkLst>
        </pc:grpChg>
        <pc:grpChg chg="add del">
          <ac:chgData name="안성우" userId="S::201821341@sangmyung.kr::aca56b7f-0497-4dd8-9460-d9cb6c0c7205" providerId="AD" clId="Web-{F70766EE-C70A-D0B9-3F79-F91E87BAF9DB}" dt="2022-12-19T18:54:17.961" v="1"/>
          <ac:grpSpMkLst>
            <pc:docMk/>
            <pc:sldMk cId="3447909787" sldId="257"/>
            <ac:grpSpMk id="392" creationId="{2B14810E-84F3-4F8A-AF58-F452B9815125}"/>
          </ac:grpSpMkLst>
        </pc:grpChg>
        <pc:picChg chg="add">
          <ac:chgData name="안성우" userId="S::201821341@sangmyung.kr::aca56b7f-0497-4dd8-9460-d9cb6c0c7205" providerId="AD" clId="Web-{F70766EE-C70A-D0B9-3F79-F91E87BAF9DB}" dt="2022-12-19T19:14:47.501" v="229"/>
          <ac:picMkLst>
            <pc:docMk/>
            <pc:sldMk cId="3447909787" sldId="257"/>
            <ac:picMk id="7" creationId="{4BFCFF46-EBB1-6FC7-D0B0-8E8B355BF0EB}"/>
          </ac:picMkLst>
        </pc:picChg>
        <pc:cxnChg chg="add del">
          <ac:chgData name="안성우" userId="S::201821341@sangmyung.kr::aca56b7f-0497-4dd8-9460-d9cb6c0c7205" providerId="AD" clId="Web-{F70766EE-C70A-D0B9-3F79-F91E87BAF9DB}" dt="2022-12-19T18:54:17.961" v="2"/>
          <ac:cxnSpMkLst>
            <pc:docMk/>
            <pc:sldMk cId="3447909787" sldId="257"/>
            <ac:cxnSpMk id="363" creationId="{067633D1-6EE6-4118-B9F0-B363477BEE7A}"/>
          </ac:cxnSpMkLst>
        </pc:cxnChg>
        <pc:cxnChg chg="add del">
          <ac:chgData name="안성우" userId="S::201821341@sangmyung.kr::aca56b7f-0497-4dd8-9460-d9cb6c0c7205" providerId="AD" clId="Web-{F70766EE-C70A-D0B9-3F79-F91E87BAF9DB}" dt="2022-12-19T18:54:17.961" v="2"/>
          <ac:cxnSpMkLst>
            <pc:docMk/>
            <pc:sldMk cId="3447909787" sldId="257"/>
            <ac:cxnSpMk id="364" creationId="{4AD7FFC6-42A9-49CB-B5E9-B3F6B038331B}"/>
          </ac:cxnSpMkLst>
        </pc:cxnChg>
        <pc:cxnChg chg="add del">
          <ac:chgData name="안성우" userId="S::201821341@sangmyung.kr::aca56b7f-0497-4dd8-9460-d9cb6c0c7205" providerId="AD" clId="Web-{F70766EE-C70A-D0B9-3F79-F91E87BAF9DB}" dt="2022-12-19T19:14:28.953" v="227"/>
          <ac:cxnSpMkLst>
            <pc:docMk/>
            <pc:sldMk cId="3447909787" sldId="257"/>
            <ac:cxnSpMk id="400" creationId="{2D07C3A8-02AE-4DC1-B13F-A6AA2ECA9FFD}"/>
          </ac:cxnSpMkLst>
        </pc:cxnChg>
      </pc:sldChg>
      <pc:sldChg chg="addSp delSp modSp mod setBg modClrScheme setClrOvrMap delDesignElem chgLayout">
        <pc:chgData name="안성우" userId="S::201821341@sangmyung.kr::aca56b7f-0497-4dd8-9460-d9cb6c0c7205" providerId="AD" clId="Web-{F70766EE-C70A-D0B9-3F79-F91E87BAF9DB}" dt="2022-12-19T20:35:20.148" v="472" actId="20577"/>
        <pc:sldMkLst>
          <pc:docMk/>
          <pc:sldMk cId="3340734542" sldId="258"/>
        </pc:sldMkLst>
        <pc:spChg chg="mod ord">
          <ac:chgData name="안성우" userId="S::201821341@sangmyung.kr::aca56b7f-0497-4dd8-9460-d9cb6c0c7205" providerId="AD" clId="Web-{F70766EE-C70A-D0B9-3F79-F91E87BAF9DB}" dt="2022-12-19T19:15:09.331" v="230"/>
          <ac:spMkLst>
            <pc:docMk/>
            <pc:sldMk cId="3340734542" sldId="258"/>
            <ac:spMk id="2" creationId="{CE9CABD7-DDC6-B95F-54E1-1A922B20FF67}"/>
          </ac:spMkLst>
        </pc:spChg>
        <pc:spChg chg="del">
          <ac:chgData name="안성우" userId="S::201821341@sangmyung.kr::aca56b7f-0497-4dd8-9460-d9cb6c0c7205" providerId="AD" clId="Web-{F70766EE-C70A-D0B9-3F79-F91E87BAF9DB}" dt="2022-12-19T18:55:43.185" v="25"/>
          <ac:spMkLst>
            <pc:docMk/>
            <pc:sldMk cId="3340734542" sldId="258"/>
            <ac:spMk id="3" creationId="{474EAD22-E379-8D1F-EB5D-3F31D76383FD}"/>
          </ac:spMkLst>
        </pc:spChg>
        <pc:spChg chg="add mod">
          <ac:chgData name="안성우" userId="S::201821341@sangmyung.kr::aca56b7f-0497-4dd8-9460-d9cb6c0c7205" providerId="AD" clId="Web-{F70766EE-C70A-D0B9-3F79-F91E87BAF9DB}" dt="2022-12-19T20:35:20.148" v="472" actId="20577"/>
          <ac:spMkLst>
            <pc:docMk/>
            <pc:sldMk cId="3340734542" sldId="258"/>
            <ac:spMk id="4" creationId="{1BF9A514-09AA-79B6-07B1-B411367C2DFB}"/>
          </ac:spMkLst>
        </pc:spChg>
        <pc:spChg chg="add">
          <ac:chgData name="안성우" userId="S::201821341@sangmyung.kr::aca56b7f-0497-4dd8-9460-d9cb6c0c7205" providerId="AD" clId="Web-{F70766EE-C70A-D0B9-3F79-F91E87BAF9DB}" dt="2022-12-19T19:15:09.331" v="230"/>
          <ac:spMkLst>
            <pc:docMk/>
            <pc:sldMk cId="3340734542" sldId="258"/>
            <ac:spMk id="6" creationId="{B73D3AEB-8AA3-481D-9F6F-B80FE58DD5BD}"/>
          </ac:spMkLst>
        </pc:spChg>
        <pc:spChg chg="add">
          <ac:chgData name="안성우" userId="S::201821341@sangmyung.kr::aca56b7f-0497-4dd8-9460-d9cb6c0c7205" providerId="AD" clId="Web-{F70766EE-C70A-D0B9-3F79-F91E87BAF9DB}" dt="2022-12-19T19:15:09.331" v="230"/>
          <ac:spMkLst>
            <pc:docMk/>
            <pc:sldMk cId="3340734542" sldId="258"/>
            <ac:spMk id="7" creationId="{5BD9FE98-387B-4EC6-A44D-C6F923034956}"/>
          </ac:spMkLst>
        </pc:spChg>
        <pc:spChg chg="add del">
          <ac:chgData name="안성우" userId="S::201821341@sangmyung.kr::aca56b7f-0497-4dd8-9460-d9cb6c0c7205" providerId="AD" clId="Web-{F70766EE-C70A-D0B9-3F79-F91E87BAF9DB}" dt="2022-12-19T19:14:28.953" v="227"/>
          <ac:spMkLst>
            <pc:docMk/>
            <pc:sldMk cId="3340734542" sldId="258"/>
            <ac:spMk id="9" creationId="{EA67B5B4-3A24-436E-B663-1B2EBFF8A0CD}"/>
          </ac:spMkLst>
        </pc:spChg>
        <pc:spChg chg="add del">
          <ac:chgData name="안성우" userId="S::201821341@sangmyung.kr::aca56b7f-0497-4dd8-9460-d9cb6c0c7205" providerId="AD" clId="Web-{F70766EE-C70A-D0B9-3F79-F91E87BAF9DB}" dt="2022-12-19T19:14:28.953" v="227"/>
          <ac:spMkLst>
            <pc:docMk/>
            <pc:sldMk cId="3340734542" sldId="258"/>
            <ac:spMk id="11" creationId="{987FDF89-C993-41F4-A1B8-DBAFF16008A9}"/>
          </ac:spMkLst>
        </pc:spChg>
        <pc:spChg chg="add del">
          <ac:chgData name="안성우" userId="S::201821341@sangmyung.kr::aca56b7f-0497-4dd8-9460-d9cb6c0c7205" providerId="AD" clId="Web-{F70766EE-C70A-D0B9-3F79-F91E87BAF9DB}" dt="2022-12-19T19:14:28.953" v="227"/>
          <ac:spMkLst>
            <pc:docMk/>
            <pc:sldMk cId="3340734542" sldId="258"/>
            <ac:spMk id="13" creationId="{64E585EA-75FD-4025-8270-F66A58A15CDA}"/>
          </ac:spMkLst>
        </pc:spChg>
        <pc:spChg chg="add">
          <ac:chgData name="안성우" userId="S::201821341@sangmyung.kr::aca56b7f-0497-4dd8-9460-d9cb6c0c7205" providerId="AD" clId="Web-{F70766EE-C70A-D0B9-3F79-F91E87BAF9DB}" dt="2022-12-19T19:15:09.331" v="230"/>
          <ac:spMkLst>
            <pc:docMk/>
            <pc:sldMk cId="3340734542" sldId="258"/>
            <ac:spMk id="21" creationId="{14925E00-1519-483D-BEDE-3DB840745A7C}"/>
          </ac:spMkLst>
        </pc:spChg>
        <pc:spChg chg="add">
          <ac:chgData name="안성우" userId="S::201821341@sangmyung.kr::aca56b7f-0497-4dd8-9460-d9cb6c0c7205" providerId="AD" clId="Web-{F70766EE-C70A-D0B9-3F79-F91E87BAF9DB}" dt="2022-12-19T19:15:09.331" v="230"/>
          <ac:spMkLst>
            <pc:docMk/>
            <pc:sldMk cId="3340734542" sldId="258"/>
            <ac:spMk id="29" creationId="{AC26F14B-F98B-4B7D-AF0B-24D840F67A5C}"/>
          </ac:spMkLst>
        </pc:spChg>
        <pc:grpChg chg="add">
          <ac:chgData name="안성우" userId="S::201821341@sangmyung.kr::aca56b7f-0497-4dd8-9460-d9cb6c0c7205" providerId="AD" clId="Web-{F70766EE-C70A-D0B9-3F79-F91E87BAF9DB}" dt="2022-12-19T19:15:09.331" v="230"/>
          <ac:grpSpMkLst>
            <pc:docMk/>
            <pc:sldMk cId="3340734542" sldId="258"/>
            <ac:grpSpMk id="8" creationId="{50ECB61C-4F38-4328-A725-04E5F0773BE9}"/>
          </ac:grpSpMkLst>
        </pc:grpChg>
        <pc:grpChg chg="add">
          <ac:chgData name="안성우" userId="S::201821341@sangmyung.kr::aca56b7f-0497-4dd8-9460-d9cb6c0c7205" providerId="AD" clId="Web-{F70766EE-C70A-D0B9-3F79-F91E87BAF9DB}" dt="2022-12-19T19:15:09.331" v="230"/>
          <ac:grpSpMkLst>
            <pc:docMk/>
            <pc:sldMk cId="3340734542" sldId="258"/>
            <ac:grpSpMk id="23" creationId="{D86A47AA-3999-4EE6-BC5C-502DAE57FE1A}"/>
          </ac:grpSpMkLst>
        </pc:grpChg>
        <pc:grpChg chg="add">
          <ac:chgData name="안성우" userId="S::201821341@sangmyung.kr::aca56b7f-0497-4dd8-9460-d9cb6c0c7205" providerId="AD" clId="Web-{F70766EE-C70A-D0B9-3F79-F91E87BAF9DB}" dt="2022-12-19T19:15:09.331" v="230"/>
          <ac:grpSpMkLst>
            <pc:docMk/>
            <pc:sldMk cId="3340734542" sldId="258"/>
            <ac:grpSpMk id="31" creationId="{CA745027-6B11-4363-8A2E-CB8EB38EBA95}"/>
          </ac:grpSpMkLst>
        </pc:grpChg>
      </pc:sldChg>
      <pc:sldChg chg="addSp delSp modSp del mod setBg modClrScheme chgLayout">
        <pc:chgData name="안성우" userId="S::201821341@sangmyung.kr::aca56b7f-0497-4dd8-9460-d9cb6c0c7205" providerId="AD" clId="Web-{F70766EE-C70A-D0B9-3F79-F91E87BAF9DB}" dt="2022-12-19T19:16:22.776" v="241"/>
        <pc:sldMkLst>
          <pc:docMk/>
          <pc:sldMk cId="539016976" sldId="259"/>
        </pc:sldMkLst>
        <pc:spChg chg="mod ord">
          <ac:chgData name="안성우" userId="S::201821341@sangmyung.kr::aca56b7f-0497-4dd8-9460-d9cb6c0c7205" providerId="AD" clId="Web-{F70766EE-C70A-D0B9-3F79-F91E87BAF9DB}" dt="2022-12-19T19:15:51.993" v="240"/>
          <ac:spMkLst>
            <pc:docMk/>
            <pc:sldMk cId="539016976" sldId="259"/>
            <ac:spMk id="2" creationId="{601EF45D-4217-4B7D-D114-A75D7CD65D6B}"/>
          </ac:spMkLst>
        </pc:spChg>
        <pc:spChg chg="del">
          <ac:chgData name="안성우" userId="S::201821341@sangmyung.kr::aca56b7f-0497-4dd8-9460-d9cb6c0c7205" providerId="AD" clId="Web-{F70766EE-C70A-D0B9-3F79-F91E87BAF9DB}" dt="2022-12-19T19:02:40.593" v="144"/>
          <ac:spMkLst>
            <pc:docMk/>
            <pc:sldMk cId="539016976" sldId="259"/>
            <ac:spMk id="3" creationId="{31AB199E-3119-059A-E5AB-C11F027AC325}"/>
          </ac:spMkLst>
        </pc:spChg>
        <pc:spChg chg="add mod">
          <ac:chgData name="안성우" userId="S::201821341@sangmyung.kr::aca56b7f-0497-4dd8-9460-d9cb6c0c7205" providerId="AD" clId="Web-{F70766EE-C70A-D0B9-3F79-F91E87BAF9DB}" dt="2022-12-19T19:15:51.993" v="240"/>
          <ac:spMkLst>
            <pc:docMk/>
            <pc:sldMk cId="539016976" sldId="259"/>
            <ac:spMk id="8" creationId="{15368BB1-2112-5529-9260-F7C1CFE3C3ED}"/>
          </ac:spMkLst>
        </pc:spChg>
        <pc:spChg chg="add mod">
          <ac:chgData name="안성우" userId="S::201821341@sangmyung.kr::aca56b7f-0497-4dd8-9460-d9cb6c0c7205" providerId="AD" clId="Web-{F70766EE-C70A-D0B9-3F79-F91E87BAF9DB}" dt="2022-12-19T19:15:51.993" v="240"/>
          <ac:spMkLst>
            <pc:docMk/>
            <pc:sldMk cId="539016976" sldId="259"/>
            <ac:spMk id="9" creationId="{31A2109E-7691-177A-9294-DEE555230D58}"/>
          </ac:spMkLst>
        </pc:spChg>
        <pc:spChg chg="add mod">
          <ac:chgData name="안성우" userId="S::201821341@sangmyung.kr::aca56b7f-0497-4dd8-9460-d9cb6c0c7205" providerId="AD" clId="Web-{F70766EE-C70A-D0B9-3F79-F91E87BAF9DB}" dt="2022-12-19T19:15:51.993" v="240"/>
          <ac:spMkLst>
            <pc:docMk/>
            <pc:sldMk cId="539016976" sldId="259"/>
            <ac:spMk id="10" creationId="{774A8AB7-47BC-138B-9FC7-DEB2FE446CAE}"/>
          </ac:spMkLst>
        </pc:spChg>
        <pc:spChg chg="add mod ord">
          <ac:chgData name="안성우" userId="S::201821341@sangmyung.kr::aca56b7f-0497-4dd8-9460-d9cb6c0c7205" providerId="AD" clId="Web-{F70766EE-C70A-D0B9-3F79-F91E87BAF9DB}" dt="2022-12-19T19:15:51.993" v="240"/>
          <ac:spMkLst>
            <pc:docMk/>
            <pc:sldMk cId="539016976" sldId="259"/>
            <ac:spMk id="11" creationId="{85FC2D77-5D74-CAFA-FABD-58376B95E900}"/>
          </ac:spMkLst>
        </pc:spChg>
        <pc:spChg chg="add">
          <ac:chgData name="안성우" userId="S::201821341@sangmyung.kr::aca56b7f-0497-4dd8-9460-d9cb6c0c7205" providerId="AD" clId="Web-{F70766EE-C70A-D0B9-3F79-F91E87BAF9DB}" dt="2022-12-19T19:15:51.993" v="240"/>
          <ac:spMkLst>
            <pc:docMk/>
            <pc:sldMk cId="539016976" sldId="259"/>
            <ac:spMk id="16" creationId="{08E89D5E-1885-4160-AC77-CC471DD1D0DB}"/>
          </ac:spMkLst>
        </pc:spChg>
        <pc:picChg chg="add mod ord">
          <ac:chgData name="안성우" userId="S::201821341@sangmyung.kr::aca56b7f-0497-4dd8-9460-d9cb6c0c7205" providerId="AD" clId="Web-{F70766EE-C70A-D0B9-3F79-F91E87BAF9DB}" dt="2022-12-19T19:15:51.993" v="240"/>
          <ac:picMkLst>
            <pc:docMk/>
            <pc:sldMk cId="539016976" sldId="259"/>
            <ac:picMk id="4" creationId="{CECAF057-649F-0187-A176-DAAF7C3F5951}"/>
          </ac:picMkLst>
        </pc:picChg>
        <pc:picChg chg="add mod">
          <ac:chgData name="안성우" userId="S::201821341@sangmyung.kr::aca56b7f-0497-4dd8-9460-d9cb6c0c7205" providerId="AD" clId="Web-{F70766EE-C70A-D0B9-3F79-F91E87BAF9DB}" dt="2022-12-19T19:15:51.993" v="240"/>
          <ac:picMkLst>
            <pc:docMk/>
            <pc:sldMk cId="539016976" sldId="259"/>
            <ac:picMk id="5" creationId="{8F76ADBA-0B84-5AF7-906E-62330FBB0FE5}"/>
          </ac:picMkLst>
        </pc:picChg>
        <pc:picChg chg="add mod ord">
          <ac:chgData name="안성우" userId="S::201821341@sangmyung.kr::aca56b7f-0497-4dd8-9460-d9cb6c0c7205" providerId="AD" clId="Web-{F70766EE-C70A-D0B9-3F79-F91E87BAF9DB}" dt="2022-12-19T19:15:51.993" v="240"/>
          <ac:picMkLst>
            <pc:docMk/>
            <pc:sldMk cId="539016976" sldId="259"/>
            <ac:picMk id="6" creationId="{701BF577-CB92-7A43-EB2E-37B78485FFF6}"/>
          </ac:picMkLst>
        </pc:picChg>
        <pc:picChg chg="add mod">
          <ac:chgData name="안성우" userId="S::201821341@sangmyung.kr::aca56b7f-0497-4dd8-9460-d9cb6c0c7205" providerId="AD" clId="Web-{F70766EE-C70A-D0B9-3F79-F91E87BAF9DB}" dt="2022-12-19T19:15:51.993" v="240"/>
          <ac:picMkLst>
            <pc:docMk/>
            <pc:sldMk cId="539016976" sldId="259"/>
            <ac:picMk id="7" creationId="{74EDFA49-6379-EAF9-8C79-52F481269CC9}"/>
          </ac:picMkLst>
        </pc:picChg>
        <pc:cxnChg chg="add">
          <ac:chgData name="안성우" userId="S::201821341@sangmyung.kr::aca56b7f-0497-4dd8-9460-d9cb6c0c7205" providerId="AD" clId="Web-{F70766EE-C70A-D0B9-3F79-F91E87BAF9DB}" dt="2022-12-19T19:15:51.993" v="240"/>
          <ac:cxnSpMkLst>
            <pc:docMk/>
            <pc:sldMk cId="539016976" sldId="259"/>
            <ac:cxnSpMk id="18" creationId="{550D2BD1-98F9-412D-905B-3A843EF4078B}"/>
          </ac:cxnSpMkLst>
        </pc:cxnChg>
      </pc:sldChg>
      <pc:sldChg chg="add del replId">
        <pc:chgData name="안성우" userId="S::201821341@sangmyung.kr::aca56b7f-0497-4dd8-9460-d9cb6c0c7205" providerId="AD" clId="Web-{F70766EE-C70A-D0B9-3F79-F91E87BAF9DB}" dt="2022-12-19T19:16:46.544" v="257"/>
        <pc:sldMkLst>
          <pc:docMk/>
          <pc:sldMk cId="927982383" sldId="259"/>
        </pc:sldMkLst>
      </pc:sldChg>
      <pc:sldChg chg="addSp delSp modSp add replId addAnim delAnim modAnim">
        <pc:chgData name="안성우" userId="S::201821341@sangmyung.kr::aca56b7f-0497-4dd8-9460-d9cb6c0c7205" providerId="AD" clId="Web-{F70766EE-C70A-D0B9-3F79-F91E87BAF9DB}" dt="2022-12-19T19:24:46.113" v="395"/>
        <pc:sldMkLst>
          <pc:docMk/>
          <pc:sldMk cId="3756700489" sldId="259"/>
        </pc:sldMkLst>
        <pc:spChg chg="mod">
          <ac:chgData name="안성우" userId="S::201821341@sangmyung.kr::aca56b7f-0497-4dd8-9460-d9cb6c0c7205" providerId="AD" clId="Web-{F70766EE-C70A-D0B9-3F79-F91E87BAF9DB}" dt="2022-12-19T19:17:57.736" v="271" actId="20577"/>
          <ac:spMkLst>
            <pc:docMk/>
            <pc:sldMk cId="3756700489" sldId="259"/>
            <ac:spMk id="2" creationId="{CE9CABD7-DDC6-B95F-54E1-1A922B20FF67}"/>
          </ac:spMkLst>
        </pc:spChg>
        <pc:spChg chg="del">
          <ac:chgData name="안성우" userId="S::201821341@sangmyung.kr::aca56b7f-0497-4dd8-9460-d9cb6c0c7205" providerId="AD" clId="Web-{F70766EE-C70A-D0B9-3F79-F91E87BAF9DB}" dt="2022-12-19T19:17:48.204" v="267"/>
          <ac:spMkLst>
            <pc:docMk/>
            <pc:sldMk cId="3756700489" sldId="259"/>
            <ac:spMk id="4" creationId="{1BF9A514-09AA-79B6-07B1-B411367C2DFB}"/>
          </ac:spMkLst>
        </pc:spChg>
        <pc:spChg chg="add del mod">
          <ac:chgData name="안성우" userId="S::201821341@sangmyung.kr::aca56b7f-0497-4dd8-9460-d9cb6c0c7205" providerId="AD" clId="Web-{F70766EE-C70A-D0B9-3F79-F91E87BAF9DB}" dt="2022-12-19T19:22:19.972" v="330"/>
          <ac:spMkLst>
            <pc:docMk/>
            <pc:sldMk cId="3756700489" sldId="259"/>
            <ac:spMk id="11" creationId="{060263A7-275C-5848-17F6-CA61B3176373}"/>
          </ac:spMkLst>
        </pc:spChg>
        <pc:spChg chg="add mod">
          <ac:chgData name="안성우" userId="S::201821341@sangmyung.kr::aca56b7f-0497-4dd8-9460-d9cb6c0c7205" providerId="AD" clId="Web-{F70766EE-C70A-D0B9-3F79-F91E87BAF9DB}" dt="2022-12-19T19:23:01.506" v="341" actId="14100"/>
          <ac:spMkLst>
            <pc:docMk/>
            <pc:sldMk cId="3756700489" sldId="259"/>
            <ac:spMk id="13" creationId="{623179BB-299D-F2C1-37EC-CE997FB9717C}"/>
          </ac:spMkLst>
        </pc:spChg>
        <pc:spChg chg="add del">
          <ac:chgData name="안성우" userId="S::201821341@sangmyung.kr::aca56b7f-0497-4dd8-9460-d9cb6c0c7205" providerId="AD" clId="Web-{F70766EE-C70A-D0B9-3F79-F91E87BAF9DB}" dt="2022-12-19T19:23:06.616" v="343"/>
          <ac:spMkLst>
            <pc:docMk/>
            <pc:sldMk cId="3756700489" sldId="259"/>
            <ac:spMk id="22" creationId="{8CC40890-4E8E-D8E4-517D-02C77082001F}"/>
          </ac:spMkLst>
        </pc:spChg>
        <pc:spChg chg="add mod">
          <ac:chgData name="안성우" userId="S::201821341@sangmyung.kr::aca56b7f-0497-4dd8-9460-d9cb6c0c7205" providerId="AD" clId="Web-{F70766EE-C70A-D0B9-3F79-F91E87BAF9DB}" dt="2022-12-19T19:23:18.664" v="350" actId="1076"/>
          <ac:spMkLst>
            <pc:docMk/>
            <pc:sldMk cId="3756700489" sldId="259"/>
            <ac:spMk id="28" creationId="{CF25B2AE-C81D-F88A-4677-4F8AE05A243B}"/>
          </ac:spMkLst>
        </pc:spChg>
        <pc:spChg chg="add mod">
          <ac:chgData name="안성우" userId="S::201821341@sangmyung.kr::aca56b7f-0497-4dd8-9460-d9cb6c0c7205" providerId="AD" clId="Web-{F70766EE-C70A-D0B9-3F79-F91E87BAF9DB}" dt="2022-12-19T19:24:17.652" v="378" actId="1076"/>
          <ac:spMkLst>
            <pc:docMk/>
            <pc:sldMk cId="3756700489" sldId="259"/>
            <ac:spMk id="30" creationId="{A9638427-2C39-EE70-540C-80A57EAC690A}"/>
          </ac:spMkLst>
        </pc:spChg>
        <pc:spChg chg="add mod">
          <ac:chgData name="안성우" userId="S::201821341@sangmyung.kr::aca56b7f-0497-4dd8-9460-d9cb6c0c7205" providerId="AD" clId="Web-{F70766EE-C70A-D0B9-3F79-F91E87BAF9DB}" dt="2022-12-19T19:24:10.683" v="377" actId="20577"/>
          <ac:spMkLst>
            <pc:docMk/>
            <pc:sldMk cId="3756700489" sldId="259"/>
            <ac:spMk id="36" creationId="{82B797B5-E5EA-8F43-F655-DDCD5FAEC9F4}"/>
          </ac:spMkLst>
        </pc:spChg>
        <pc:picChg chg="add mod">
          <ac:chgData name="안성우" userId="S::201821341@sangmyung.kr::aca56b7f-0497-4dd8-9460-d9cb6c0c7205" providerId="AD" clId="Web-{F70766EE-C70A-D0B9-3F79-F91E87BAF9DB}" dt="2022-12-19T19:24:25.861" v="379" actId="1076"/>
          <ac:picMkLst>
            <pc:docMk/>
            <pc:sldMk cId="3756700489" sldId="259"/>
            <ac:picMk id="3" creationId="{9EE0A8B4-29BF-9CC5-8E01-51A2B786EFC3}"/>
          </ac:picMkLst>
        </pc:picChg>
        <pc:picChg chg="add mod">
          <ac:chgData name="안성우" userId="S::201821341@sangmyung.kr::aca56b7f-0497-4dd8-9460-d9cb6c0c7205" providerId="AD" clId="Web-{F70766EE-C70A-D0B9-3F79-F91E87BAF9DB}" dt="2022-12-19T19:21:55.689" v="324" actId="1076"/>
          <ac:picMkLst>
            <pc:docMk/>
            <pc:sldMk cId="3756700489" sldId="259"/>
            <ac:picMk id="5" creationId="{505354F9-993A-5F93-3E6F-284DE6CD18A8}"/>
          </ac:picMkLst>
        </pc:picChg>
        <pc:picChg chg="add mod">
          <ac:chgData name="안성우" userId="S::201821341@sangmyung.kr::aca56b7f-0497-4dd8-9460-d9cb6c0c7205" providerId="AD" clId="Web-{F70766EE-C70A-D0B9-3F79-F91E87BAF9DB}" dt="2022-12-19T19:20:02.182" v="289" actId="1076"/>
          <ac:picMkLst>
            <pc:docMk/>
            <pc:sldMk cId="3756700489" sldId="259"/>
            <ac:picMk id="9" creationId="{39DEDB75-405F-1AB3-4BC0-9698FCF10877}"/>
          </ac:picMkLst>
        </pc:picChg>
        <pc:picChg chg="add mod">
          <ac:chgData name="안성우" userId="S::201821341@sangmyung.kr::aca56b7f-0497-4dd8-9460-d9cb6c0c7205" providerId="AD" clId="Web-{F70766EE-C70A-D0B9-3F79-F91E87BAF9DB}" dt="2022-12-19T19:20:05.854" v="290" actId="1076"/>
          <ac:picMkLst>
            <pc:docMk/>
            <pc:sldMk cId="3756700489" sldId="259"/>
            <ac:picMk id="10" creationId="{4C79B58F-5ED9-D8D9-7A7F-238E5A236AAE}"/>
          </ac:picMkLst>
        </pc:picChg>
      </pc:sldChg>
      <pc:sldChg chg="modSp del mod modClrScheme chgLayout">
        <pc:chgData name="안성우" userId="S::201821341@sangmyung.kr::aca56b7f-0497-4dd8-9460-d9cb6c0c7205" providerId="AD" clId="Web-{F70766EE-C70A-D0B9-3F79-F91E87BAF9DB}" dt="2022-12-19T19:16:24.308" v="242"/>
        <pc:sldMkLst>
          <pc:docMk/>
          <pc:sldMk cId="1209490302" sldId="260"/>
        </pc:sldMkLst>
        <pc:spChg chg="mod ord">
          <ac:chgData name="안성우" userId="S::201821341@sangmyung.kr::aca56b7f-0497-4dd8-9460-d9cb6c0c7205" providerId="AD" clId="Web-{F70766EE-C70A-D0B9-3F79-F91E87BAF9DB}" dt="2022-12-19T19:14:31.625" v="228"/>
          <ac:spMkLst>
            <pc:docMk/>
            <pc:sldMk cId="1209490302" sldId="260"/>
            <ac:spMk id="2" creationId="{31969E1F-6FDF-0B67-B8CC-7BE7945C6601}"/>
          </ac:spMkLst>
        </pc:spChg>
        <pc:spChg chg="mod ord">
          <ac:chgData name="안성우" userId="S::201821341@sangmyung.kr::aca56b7f-0497-4dd8-9460-d9cb6c0c7205" providerId="AD" clId="Web-{F70766EE-C70A-D0B9-3F79-F91E87BAF9DB}" dt="2022-12-19T19:14:31.625" v="228"/>
          <ac:spMkLst>
            <pc:docMk/>
            <pc:sldMk cId="1209490302" sldId="260"/>
            <ac:spMk id="3" creationId="{C22ED709-F396-E024-D5B8-58F9BCFD788A}"/>
          </ac:spMkLst>
        </pc:spChg>
      </pc:sldChg>
      <pc:sldChg chg="addSp delSp modSp add replId">
        <pc:chgData name="안성우" userId="S::201821341@sangmyung.kr::aca56b7f-0497-4dd8-9460-d9cb6c0c7205" providerId="AD" clId="Web-{F70766EE-C70A-D0B9-3F79-F91E87BAF9DB}" dt="2022-12-19T20:34:58.706" v="463" actId="20577"/>
        <pc:sldMkLst>
          <pc:docMk/>
          <pc:sldMk cId="2048722523" sldId="260"/>
        </pc:sldMkLst>
        <pc:spChg chg="mod">
          <ac:chgData name="안성우" userId="S::201821341@sangmyung.kr::aca56b7f-0497-4dd8-9460-d9cb6c0c7205" providerId="AD" clId="Web-{F70766EE-C70A-D0B9-3F79-F91E87BAF9DB}" dt="2022-12-19T20:34:58.706" v="463" actId="20577"/>
          <ac:spMkLst>
            <pc:docMk/>
            <pc:sldMk cId="2048722523" sldId="260"/>
            <ac:spMk id="2" creationId="{CE9CABD7-DDC6-B95F-54E1-1A922B20FF67}"/>
          </ac:spMkLst>
        </pc:spChg>
        <pc:spChg chg="del">
          <ac:chgData name="안성우" userId="S::201821341@sangmyung.kr::aca56b7f-0497-4dd8-9460-d9cb6c0c7205" providerId="AD" clId="Web-{F70766EE-C70A-D0B9-3F79-F91E87BAF9DB}" dt="2022-12-19T19:20:36.606" v="308"/>
          <ac:spMkLst>
            <pc:docMk/>
            <pc:sldMk cId="2048722523" sldId="260"/>
            <ac:spMk id="4" creationId="{1BF9A514-09AA-79B6-07B1-B411367C2DFB}"/>
          </ac:spMkLst>
        </pc:spChg>
        <pc:picChg chg="add mod">
          <ac:chgData name="안성우" userId="S::201821341@sangmyung.kr::aca56b7f-0497-4dd8-9460-d9cb6c0c7205" providerId="AD" clId="Web-{F70766EE-C70A-D0B9-3F79-F91E87BAF9DB}" dt="2022-12-19T20:31:27.462" v="420" actId="14100"/>
          <ac:picMkLst>
            <pc:docMk/>
            <pc:sldMk cId="2048722523" sldId="260"/>
            <ac:picMk id="3" creationId="{65F04204-765B-347A-9827-4F7CE6732DF5}"/>
          </ac:picMkLst>
        </pc:picChg>
        <pc:picChg chg="add mod">
          <ac:chgData name="안성우" userId="S::201821341@sangmyung.kr::aca56b7f-0497-4dd8-9460-d9cb6c0c7205" providerId="AD" clId="Web-{F70766EE-C70A-D0B9-3F79-F91E87BAF9DB}" dt="2022-12-19T20:31:41.681" v="425" actId="14100"/>
          <ac:picMkLst>
            <pc:docMk/>
            <pc:sldMk cId="2048722523" sldId="260"/>
            <ac:picMk id="4" creationId="{7C95404A-03D6-B705-5267-B3C1C181B86E}"/>
          </ac:picMkLst>
        </pc:picChg>
        <pc:picChg chg="add mod">
          <ac:chgData name="안성우" userId="S::201821341@sangmyung.kr::aca56b7f-0497-4dd8-9460-d9cb6c0c7205" providerId="AD" clId="Web-{F70766EE-C70A-D0B9-3F79-F91E87BAF9DB}" dt="2022-12-19T20:31:48.604" v="428" actId="14100"/>
          <ac:picMkLst>
            <pc:docMk/>
            <pc:sldMk cId="2048722523" sldId="260"/>
            <ac:picMk id="5" creationId="{CF6047FF-2E6A-C294-2BDF-D063C0E32D95}"/>
          </ac:picMkLst>
        </pc:picChg>
        <pc:picChg chg="add mod">
          <ac:chgData name="안성우" userId="S::201821341@sangmyung.kr::aca56b7f-0497-4dd8-9460-d9cb6c0c7205" providerId="AD" clId="Web-{F70766EE-C70A-D0B9-3F79-F91E87BAF9DB}" dt="2022-12-19T20:32:03.841" v="433" actId="1076"/>
          <ac:picMkLst>
            <pc:docMk/>
            <pc:sldMk cId="2048722523" sldId="260"/>
            <ac:picMk id="9" creationId="{37DA032E-6699-B0E1-7B6B-A244AC113358}"/>
          </ac:picMkLst>
        </pc:picChg>
        <pc:picChg chg="add mod">
          <ac:chgData name="안성우" userId="S::201821341@sangmyung.kr::aca56b7f-0497-4dd8-9460-d9cb6c0c7205" providerId="AD" clId="Web-{F70766EE-C70A-D0B9-3F79-F91E87BAF9DB}" dt="2022-12-19T20:30:53.522" v="410" actId="1076"/>
          <ac:picMkLst>
            <pc:docMk/>
            <pc:sldMk cId="2048722523" sldId="260"/>
            <ac:picMk id="10" creationId="{69DE7C40-E906-B553-E2F4-12129A84856C}"/>
          </ac:picMkLst>
        </pc:picChg>
        <pc:picChg chg="add mod">
          <ac:chgData name="안성우" userId="S::201821341@sangmyung.kr::aca56b7f-0497-4dd8-9460-d9cb6c0c7205" providerId="AD" clId="Web-{F70766EE-C70A-D0B9-3F79-F91E87BAF9DB}" dt="2022-12-19T20:31:18.445" v="418" actId="1076"/>
          <ac:picMkLst>
            <pc:docMk/>
            <pc:sldMk cId="2048722523" sldId="260"/>
            <ac:picMk id="11" creationId="{4724D15C-E12B-BA06-E580-D808CB3131F2}"/>
          </ac:picMkLst>
        </pc:picChg>
      </pc:sldChg>
      <pc:sldChg chg="addSp delSp modSp add del replId addAnim">
        <pc:chgData name="안성우" userId="S::201821341@sangmyung.kr::aca56b7f-0497-4dd8-9460-d9cb6c0c7205" providerId="AD" clId="Web-{F70766EE-C70A-D0B9-3F79-F91E87BAF9DB}" dt="2022-12-19T19:17:43.063" v="265"/>
        <pc:sldMkLst>
          <pc:docMk/>
          <pc:sldMk cId="4227909918" sldId="260"/>
        </pc:sldMkLst>
        <pc:spChg chg="mod">
          <ac:chgData name="안성우" userId="S::201821341@sangmyung.kr::aca56b7f-0497-4dd8-9460-d9cb6c0c7205" providerId="AD" clId="Web-{F70766EE-C70A-D0B9-3F79-F91E87BAF9DB}" dt="2022-12-19T19:17:20.546" v="261" actId="1076"/>
          <ac:spMkLst>
            <pc:docMk/>
            <pc:sldMk cId="4227909918" sldId="260"/>
            <ac:spMk id="2" creationId="{CE9CABD7-DDC6-B95F-54E1-1A922B20FF67}"/>
          </ac:spMkLst>
        </pc:spChg>
        <pc:spChg chg="del">
          <ac:chgData name="안성우" userId="S::201821341@sangmyung.kr::aca56b7f-0497-4dd8-9460-d9cb6c0c7205" providerId="AD" clId="Web-{F70766EE-C70A-D0B9-3F79-F91E87BAF9DB}" dt="2022-12-19T19:16:43.293" v="256"/>
          <ac:spMkLst>
            <pc:docMk/>
            <pc:sldMk cId="4227909918" sldId="260"/>
            <ac:spMk id="4" creationId="{1BF9A514-09AA-79B6-07B1-B411367C2DFB}"/>
          </ac:spMkLst>
        </pc:spChg>
        <pc:spChg chg="del">
          <ac:chgData name="안성우" userId="S::201821341@sangmyung.kr::aca56b7f-0497-4dd8-9460-d9cb6c0c7205" providerId="AD" clId="Web-{F70766EE-C70A-D0B9-3F79-F91E87BAF9DB}" dt="2022-12-19T19:17:11.170" v="258"/>
          <ac:spMkLst>
            <pc:docMk/>
            <pc:sldMk cId="4227909918" sldId="260"/>
            <ac:spMk id="6" creationId="{B73D3AEB-8AA3-481D-9F6F-B80FE58DD5BD}"/>
          </ac:spMkLst>
        </pc:spChg>
        <pc:spChg chg="del">
          <ac:chgData name="안성우" userId="S::201821341@sangmyung.kr::aca56b7f-0497-4dd8-9460-d9cb6c0c7205" providerId="AD" clId="Web-{F70766EE-C70A-D0B9-3F79-F91E87BAF9DB}" dt="2022-12-19T19:17:11.170" v="258"/>
          <ac:spMkLst>
            <pc:docMk/>
            <pc:sldMk cId="4227909918" sldId="260"/>
            <ac:spMk id="7" creationId="{5BD9FE98-387B-4EC6-A44D-C6F923034956}"/>
          </ac:spMkLst>
        </pc:spChg>
        <pc:spChg chg="del">
          <ac:chgData name="안성우" userId="S::201821341@sangmyung.kr::aca56b7f-0497-4dd8-9460-d9cb6c0c7205" providerId="AD" clId="Web-{F70766EE-C70A-D0B9-3F79-F91E87BAF9DB}" dt="2022-12-19T19:17:11.170" v="258"/>
          <ac:spMkLst>
            <pc:docMk/>
            <pc:sldMk cId="4227909918" sldId="260"/>
            <ac:spMk id="21" creationId="{14925E00-1519-483D-BEDE-3DB840745A7C}"/>
          </ac:spMkLst>
        </pc:spChg>
        <pc:spChg chg="del">
          <ac:chgData name="안성우" userId="S::201821341@sangmyung.kr::aca56b7f-0497-4dd8-9460-d9cb6c0c7205" providerId="AD" clId="Web-{F70766EE-C70A-D0B9-3F79-F91E87BAF9DB}" dt="2022-12-19T19:17:11.170" v="258"/>
          <ac:spMkLst>
            <pc:docMk/>
            <pc:sldMk cId="4227909918" sldId="260"/>
            <ac:spMk id="29" creationId="{AC26F14B-F98B-4B7D-AF0B-24D840F67A5C}"/>
          </ac:spMkLst>
        </pc:spChg>
        <pc:spChg chg="add">
          <ac:chgData name="안성우" userId="S::201821341@sangmyung.kr::aca56b7f-0497-4dd8-9460-d9cb6c0c7205" providerId="AD" clId="Web-{F70766EE-C70A-D0B9-3F79-F91E87BAF9DB}" dt="2022-12-19T19:17:11.170" v="258"/>
          <ac:spMkLst>
            <pc:docMk/>
            <pc:sldMk cId="4227909918" sldId="260"/>
            <ac:spMk id="41" creationId="{84CA08B7-4716-4E27-A721-D79C91A21507}"/>
          </ac:spMkLst>
        </pc:spChg>
        <pc:spChg chg="add">
          <ac:chgData name="안성우" userId="S::201821341@sangmyung.kr::aca56b7f-0497-4dd8-9460-d9cb6c0c7205" providerId="AD" clId="Web-{F70766EE-C70A-D0B9-3F79-F91E87BAF9DB}" dt="2022-12-19T19:17:11.170" v="258"/>
          <ac:spMkLst>
            <pc:docMk/>
            <pc:sldMk cId="4227909918" sldId="260"/>
            <ac:spMk id="43" creationId="{94714483-7072-431F-9DBE-87F44E4D44BC}"/>
          </ac:spMkLst>
        </pc:spChg>
        <pc:spChg chg="add">
          <ac:chgData name="안성우" userId="S::201821341@sangmyung.kr::aca56b7f-0497-4dd8-9460-d9cb6c0c7205" providerId="AD" clId="Web-{F70766EE-C70A-D0B9-3F79-F91E87BAF9DB}" dt="2022-12-19T19:17:11.170" v="258"/>
          <ac:spMkLst>
            <pc:docMk/>
            <pc:sldMk cId="4227909918" sldId="260"/>
            <ac:spMk id="45" creationId="{495892E1-F4A5-4991-AC52-4F417B14A2A2}"/>
          </ac:spMkLst>
        </pc:spChg>
        <pc:spChg chg="add">
          <ac:chgData name="안성우" userId="S::201821341@sangmyung.kr::aca56b7f-0497-4dd8-9460-d9cb6c0c7205" providerId="AD" clId="Web-{F70766EE-C70A-D0B9-3F79-F91E87BAF9DB}" dt="2022-12-19T19:17:11.170" v="258"/>
          <ac:spMkLst>
            <pc:docMk/>
            <pc:sldMk cId="4227909918" sldId="260"/>
            <ac:spMk id="55" creationId="{17BC89B9-A6CD-482B-9352-638D0E05ACAC}"/>
          </ac:spMkLst>
        </pc:spChg>
        <pc:spChg chg="add">
          <ac:chgData name="안성우" userId="S::201821341@sangmyung.kr::aca56b7f-0497-4dd8-9460-d9cb6c0c7205" providerId="AD" clId="Web-{F70766EE-C70A-D0B9-3F79-F91E87BAF9DB}" dt="2022-12-19T19:17:11.170" v="258"/>
          <ac:spMkLst>
            <pc:docMk/>
            <pc:sldMk cId="4227909918" sldId="260"/>
            <ac:spMk id="57" creationId="{E2683E3F-F855-4549-84F8-42064EC0F247}"/>
          </ac:spMkLst>
        </pc:spChg>
        <pc:grpChg chg="del">
          <ac:chgData name="안성우" userId="S::201821341@sangmyung.kr::aca56b7f-0497-4dd8-9460-d9cb6c0c7205" providerId="AD" clId="Web-{F70766EE-C70A-D0B9-3F79-F91E87BAF9DB}" dt="2022-12-19T19:17:11.170" v="258"/>
          <ac:grpSpMkLst>
            <pc:docMk/>
            <pc:sldMk cId="4227909918" sldId="260"/>
            <ac:grpSpMk id="8" creationId="{50ECB61C-4F38-4328-A725-04E5F0773BE9}"/>
          </ac:grpSpMkLst>
        </pc:grpChg>
        <pc:grpChg chg="del">
          <ac:chgData name="안성우" userId="S::201821341@sangmyung.kr::aca56b7f-0497-4dd8-9460-d9cb6c0c7205" providerId="AD" clId="Web-{F70766EE-C70A-D0B9-3F79-F91E87BAF9DB}" dt="2022-12-19T19:17:11.170" v="258"/>
          <ac:grpSpMkLst>
            <pc:docMk/>
            <pc:sldMk cId="4227909918" sldId="260"/>
            <ac:grpSpMk id="23" creationId="{D86A47AA-3999-4EE6-BC5C-502DAE57FE1A}"/>
          </ac:grpSpMkLst>
        </pc:grpChg>
        <pc:grpChg chg="del">
          <ac:chgData name="안성우" userId="S::201821341@sangmyung.kr::aca56b7f-0497-4dd8-9460-d9cb6c0c7205" providerId="AD" clId="Web-{F70766EE-C70A-D0B9-3F79-F91E87BAF9DB}" dt="2022-12-19T19:17:11.170" v="258"/>
          <ac:grpSpMkLst>
            <pc:docMk/>
            <pc:sldMk cId="4227909918" sldId="260"/>
            <ac:grpSpMk id="31" creationId="{CA745027-6B11-4363-8A2E-CB8EB38EBA95}"/>
          </ac:grpSpMkLst>
        </pc:grpChg>
        <pc:grpChg chg="add">
          <ac:chgData name="안성우" userId="S::201821341@sangmyung.kr::aca56b7f-0497-4dd8-9460-d9cb6c0c7205" providerId="AD" clId="Web-{F70766EE-C70A-D0B9-3F79-F91E87BAF9DB}" dt="2022-12-19T19:17:11.170" v="258"/>
          <ac:grpSpMkLst>
            <pc:docMk/>
            <pc:sldMk cId="4227909918" sldId="260"/>
            <ac:grpSpMk id="47" creationId="{34042933-0A94-4AA9-97E0-FB2288C19113}"/>
          </ac:grpSpMkLst>
        </pc:grpChg>
        <pc:grpChg chg="add">
          <ac:chgData name="안성우" userId="S::201821341@sangmyung.kr::aca56b7f-0497-4dd8-9460-d9cb6c0c7205" providerId="AD" clId="Web-{F70766EE-C70A-D0B9-3F79-F91E87BAF9DB}" dt="2022-12-19T19:17:11.170" v="258"/>
          <ac:grpSpMkLst>
            <pc:docMk/>
            <pc:sldMk cId="4227909918" sldId="260"/>
            <ac:grpSpMk id="59" creationId="{8FC90B1E-0223-4440-AF22-8F32F6F0C7D2}"/>
          </ac:grpSpMkLst>
        </pc:grpChg>
        <pc:grpChg chg="add">
          <ac:chgData name="안성우" userId="S::201821341@sangmyung.kr::aca56b7f-0497-4dd8-9460-d9cb6c0c7205" providerId="AD" clId="Web-{F70766EE-C70A-D0B9-3F79-F91E87BAF9DB}" dt="2022-12-19T19:17:11.170" v="258"/>
          <ac:grpSpMkLst>
            <pc:docMk/>
            <pc:sldMk cId="4227909918" sldId="260"/>
            <ac:grpSpMk id="65" creationId="{11CE155D-684B-4F5E-B835-C52765E310E7}"/>
          </ac:grpSpMkLst>
        </pc:grpChg>
        <pc:picChg chg="add del mod">
          <ac:chgData name="안성우" userId="S::201821341@sangmyung.kr::aca56b7f-0497-4dd8-9460-d9cb6c0c7205" providerId="AD" clId="Web-{F70766EE-C70A-D0B9-3F79-F91E87BAF9DB}" dt="2022-12-19T19:17:41.157" v="264"/>
          <ac:picMkLst>
            <pc:docMk/>
            <pc:sldMk cId="4227909918" sldId="260"/>
            <ac:picMk id="3" creationId="{BD8946ED-C47D-A3A0-74BD-98400A436759}"/>
          </ac:picMkLst>
        </pc:picChg>
        <pc:picChg chg="add">
          <ac:chgData name="안성우" userId="S::201821341@sangmyung.kr::aca56b7f-0497-4dd8-9460-d9cb6c0c7205" providerId="AD" clId="Web-{F70766EE-C70A-D0B9-3F79-F91E87BAF9DB}" dt="2022-12-19T19:17:11.170" v="258"/>
          <ac:picMkLst>
            <pc:docMk/>
            <pc:sldMk cId="4227909918" sldId="260"/>
            <ac:picMk id="37" creationId="{F328736F-F8CC-75D1-87D1-86886C7E97F3}"/>
          </ac:picMkLst>
        </pc:picChg>
      </pc:sldChg>
      <pc:sldChg chg="modSp del mod modClrScheme chgLayout">
        <pc:chgData name="안성우" userId="S::201821341@sangmyung.kr::aca56b7f-0497-4dd8-9460-d9cb6c0c7205" providerId="AD" clId="Web-{F70766EE-C70A-D0B9-3F79-F91E87BAF9DB}" dt="2022-12-19T19:16:26.324" v="243"/>
        <pc:sldMkLst>
          <pc:docMk/>
          <pc:sldMk cId="415116262" sldId="261"/>
        </pc:sldMkLst>
        <pc:spChg chg="mod ord">
          <ac:chgData name="안성우" userId="S::201821341@sangmyung.kr::aca56b7f-0497-4dd8-9460-d9cb6c0c7205" providerId="AD" clId="Web-{F70766EE-C70A-D0B9-3F79-F91E87BAF9DB}" dt="2022-12-19T19:14:31.625" v="228"/>
          <ac:spMkLst>
            <pc:docMk/>
            <pc:sldMk cId="415116262" sldId="261"/>
            <ac:spMk id="2" creationId="{0DBD05F8-F41A-A890-FF51-4B3C1B41DCD4}"/>
          </ac:spMkLst>
        </pc:spChg>
        <pc:spChg chg="mod ord">
          <ac:chgData name="안성우" userId="S::201821341@sangmyung.kr::aca56b7f-0497-4dd8-9460-d9cb6c0c7205" providerId="AD" clId="Web-{F70766EE-C70A-D0B9-3F79-F91E87BAF9DB}" dt="2022-12-19T19:14:31.625" v="228"/>
          <ac:spMkLst>
            <pc:docMk/>
            <pc:sldMk cId="415116262" sldId="261"/>
            <ac:spMk id="3" creationId="{E00FEF09-4689-9451-A963-BD9E73D489EF}"/>
          </ac:spMkLst>
        </pc:spChg>
      </pc:sldChg>
      <pc:sldChg chg="addSp delSp modSp add replId">
        <pc:chgData name="안성우" userId="S::201821341@sangmyung.kr::aca56b7f-0497-4dd8-9460-d9cb6c0c7205" providerId="AD" clId="Web-{F70766EE-C70A-D0B9-3F79-F91E87BAF9DB}" dt="2022-12-19T20:35:01.210" v="464" actId="20577"/>
        <pc:sldMkLst>
          <pc:docMk/>
          <pc:sldMk cId="1232561109" sldId="261"/>
        </pc:sldMkLst>
        <pc:spChg chg="mod">
          <ac:chgData name="안성우" userId="S::201821341@sangmyung.kr::aca56b7f-0497-4dd8-9460-d9cb6c0c7205" providerId="AD" clId="Web-{F70766EE-C70A-D0B9-3F79-F91E87BAF9DB}" dt="2022-12-19T20:35:01.210" v="464" actId="20577"/>
          <ac:spMkLst>
            <pc:docMk/>
            <pc:sldMk cId="1232561109" sldId="261"/>
            <ac:spMk id="2" creationId="{CE9CABD7-DDC6-B95F-54E1-1A922B20FF67}"/>
          </ac:spMkLst>
        </pc:spChg>
        <pc:picChg chg="add mod">
          <ac:chgData name="안성우" userId="S::201821341@sangmyung.kr::aca56b7f-0497-4dd8-9460-d9cb6c0c7205" providerId="AD" clId="Web-{F70766EE-C70A-D0B9-3F79-F91E87BAF9DB}" dt="2022-12-19T20:34:13.343" v="442" actId="14100"/>
          <ac:picMkLst>
            <pc:docMk/>
            <pc:sldMk cId="1232561109" sldId="261"/>
            <ac:picMk id="3" creationId="{87B307F8-9769-5394-B68F-A08747B76921}"/>
          </ac:picMkLst>
        </pc:picChg>
        <pc:picChg chg="add mod">
          <ac:chgData name="안성우" userId="S::201821341@sangmyung.kr::aca56b7f-0497-4dd8-9460-d9cb6c0c7205" providerId="AD" clId="Web-{F70766EE-C70A-D0B9-3F79-F91E87BAF9DB}" dt="2022-12-19T20:34:06.390" v="439" actId="1076"/>
          <ac:picMkLst>
            <pc:docMk/>
            <pc:sldMk cId="1232561109" sldId="261"/>
            <ac:picMk id="4" creationId="{321913BC-8EFB-7896-38CC-4DC699956238}"/>
          </ac:picMkLst>
        </pc:picChg>
        <pc:picChg chg="add del mod">
          <ac:chgData name="안성우" userId="S::201821341@sangmyung.kr::aca56b7f-0497-4dd8-9460-d9cb6c0c7205" providerId="AD" clId="Web-{F70766EE-C70A-D0B9-3F79-F91E87BAF9DB}" dt="2022-12-19T20:34:24.172" v="444"/>
          <ac:picMkLst>
            <pc:docMk/>
            <pc:sldMk cId="1232561109" sldId="261"/>
            <ac:picMk id="5" creationId="{C42CDA6B-361A-B05C-28F6-638C656986B0}"/>
          </ac:picMkLst>
        </pc:picChg>
      </pc:sldChg>
      <pc:sldChg chg="delSp modSp add ord replId">
        <pc:chgData name="안성우" userId="S::201821341@sangmyung.kr::aca56b7f-0497-4dd8-9460-d9cb6c0c7205" providerId="AD" clId="Web-{F70766EE-C70A-D0B9-3F79-F91E87BAF9DB}" dt="2022-12-19T20:34:54.534" v="462"/>
        <pc:sldMkLst>
          <pc:docMk/>
          <pc:sldMk cId="663034382" sldId="262"/>
        </pc:sldMkLst>
        <pc:spChg chg="mod">
          <ac:chgData name="안성우" userId="S::201821341@sangmyung.kr::aca56b7f-0497-4dd8-9460-d9cb6c0c7205" providerId="AD" clId="Web-{F70766EE-C70A-D0B9-3F79-F91E87BAF9DB}" dt="2022-12-19T20:34:52.612" v="461" actId="14100"/>
          <ac:spMkLst>
            <pc:docMk/>
            <pc:sldMk cId="663034382" sldId="262"/>
            <ac:spMk id="2" creationId="{CE9CABD7-DDC6-B95F-54E1-1A922B20FF67}"/>
          </ac:spMkLst>
        </pc:spChg>
        <pc:spChg chg="del">
          <ac:chgData name="안성우" userId="S::201821341@sangmyung.kr::aca56b7f-0497-4dd8-9460-d9cb6c0c7205" providerId="AD" clId="Web-{F70766EE-C70A-D0B9-3F79-F91E87BAF9DB}" dt="2022-12-19T20:34:54.534" v="462"/>
          <ac:spMkLst>
            <pc:docMk/>
            <pc:sldMk cId="663034382" sldId="262"/>
            <ac:spMk id="4" creationId="{1BF9A514-09AA-79B6-07B1-B411367C2DFB}"/>
          </ac:spMkLst>
        </pc:spChg>
      </pc:sldChg>
      <pc:sldChg chg="delSp modSp add replId">
        <pc:chgData name="안성우" userId="S::201821341@sangmyung.kr::aca56b7f-0497-4dd8-9460-d9cb6c0c7205" providerId="AD" clId="Web-{F70766EE-C70A-D0B9-3F79-F91E87BAF9DB}" dt="2022-12-19T20:35:36.587" v="481"/>
        <pc:sldMkLst>
          <pc:docMk/>
          <pc:sldMk cId="1415129385" sldId="263"/>
        </pc:sldMkLst>
        <pc:spChg chg="mod">
          <ac:chgData name="안성우" userId="S::201821341@sangmyung.kr::aca56b7f-0497-4dd8-9460-d9cb6c0c7205" providerId="AD" clId="Web-{F70766EE-C70A-D0B9-3F79-F91E87BAF9DB}" dt="2022-12-19T20:35:34.931" v="480" actId="14100"/>
          <ac:spMkLst>
            <pc:docMk/>
            <pc:sldMk cId="1415129385" sldId="263"/>
            <ac:spMk id="2" creationId="{CE9CABD7-DDC6-B95F-54E1-1A922B20FF67}"/>
          </ac:spMkLst>
        </pc:spChg>
        <pc:spChg chg="del">
          <ac:chgData name="안성우" userId="S::201821341@sangmyung.kr::aca56b7f-0497-4dd8-9460-d9cb6c0c7205" providerId="AD" clId="Web-{F70766EE-C70A-D0B9-3F79-F91E87BAF9DB}" dt="2022-12-19T20:35:36.587" v="481"/>
          <ac:spMkLst>
            <pc:docMk/>
            <pc:sldMk cId="1415129385" sldId="263"/>
            <ac:spMk id="4" creationId="{1BF9A514-09AA-79B6-07B1-B411367C2DFB}"/>
          </ac:spMkLst>
        </pc:spChg>
      </pc:sldChg>
      <pc:sldChg chg="modSp add replId">
        <pc:chgData name="안성우" userId="S::201821341@sangmyung.kr::aca56b7f-0497-4dd8-9460-d9cb6c0c7205" providerId="AD" clId="Web-{F70766EE-C70A-D0B9-3F79-F91E87BAF9DB}" dt="2022-12-19T20:54:03.325" v="488" actId="20577"/>
        <pc:sldMkLst>
          <pc:docMk/>
          <pc:sldMk cId="1182053130" sldId="264"/>
        </pc:sldMkLst>
        <pc:spChg chg="mod">
          <ac:chgData name="안성우" userId="S::201821341@sangmyung.kr::aca56b7f-0497-4dd8-9460-d9cb6c0c7205" providerId="AD" clId="Web-{F70766EE-C70A-D0B9-3F79-F91E87BAF9DB}" dt="2022-12-19T20:54:03.325" v="488" actId="20577"/>
          <ac:spMkLst>
            <pc:docMk/>
            <pc:sldMk cId="1182053130" sldId="264"/>
            <ac:spMk id="2" creationId="{CE9CABD7-DDC6-B95F-54E1-1A922B20FF67}"/>
          </ac:spMkLst>
        </pc:spChg>
      </pc:sldChg>
      <pc:sldMasterChg chg="del delSldLayout">
        <pc:chgData name="안성우" userId="S::201821341@sangmyung.kr::aca56b7f-0497-4dd8-9460-d9cb6c0c7205" providerId="AD" clId="Web-{F70766EE-C70A-D0B9-3F79-F91E87BAF9DB}" dt="2022-12-19T19:14:28.953" v="227"/>
        <pc:sldMasterMkLst>
          <pc:docMk/>
          <pc:sldMasterMk cId="3686743294" sldId="2147483648"/>
        </pc:sldMasterMkLst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346971665" sldId="2147483649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463982937" sldId="2147483650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2146234188" sldId="2147483651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62196340" sldId="2147483652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2923469982" sldId="2147483653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1130272583" sldId="2147483654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1945682316" sldId="2147483655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3419606053" sldId="2147483656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1416493134" sldId="2147483657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510513095" sldId="2147483658"/>
          </pc:sldLayoutMkLst>
        </pc:sldLayoutChg>
        <pc:sldLayoutChg chg="del">
          <pc:chgData name="안성우" userId="S::201821341@sangmyung.kr::aca56b7f-0497-4dd8-9460-d9cb6c0c7205" providerId="AD" clId="Web-{F70766EE-C70A-D0B9-3F79-F91E87BAF9DB}" dt="2022-12-19T19:14:28.953" v="227"/>
          <pc:sldLayoutMkLst>
            <pc:docMk/>
            <pc:sldMasterMk cId="3686743294" sldId="2147483648"/>
            <pc:sldLayoutMk cId="3663956867" sldId="2147483659"/>
          </pc:sldLayoutMkLst>
        </pc:sldLayoutChg>
      </pc:sldMasterChg>
      <pc:sldMasterChg chg="add del addSldLayout delSldLayout modSldLayout">
        <pc:chgData name="안성우" userId="S::201821341@sangmyung.kr::aca56b7f-0497-4dd8-9460-d9cb6c0c7205" providerId="AD" clId="Web-{F70766EE-C70A-D0B9-3F79-F91E87BAF9DB}" dt="2022-12-19T19:14:31.625" v="228"/>
        <pc:sldMasterMkLst>
          <pc:docMk/>
          <pc:sldMasterMk cId="185741516" sldId="2147483660"/>
        </pc:sldMasterMkLst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1734598115" sldId="2147483661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827507986" sldId="2147483662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3361643143" sldId="2147483663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4019780702" sldId="2147483664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2101175356" sldId="2147483665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3139191856" sldId="2147483666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221262877" sldId="2147483667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343335188" sldId="2147483668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3937217671" sldId="2147483669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4209543724" sldId="2147483670"/>
          </pc:sldLayoutMkLst>
        </pc:sldLayoutChg>
        <pc:sldLayoutChg chg="add del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185741516" sldId="2147483660"/>
            <pc:sldLayoutMk cId="4134983645" sldId="2147483671"/>
          </pc:sldLayoutMkLst>
        </pc:sldLayoutChg>
      </pc:sldMasterChg>
      <pc:sldMasterChg chg="add addSldLayout modSldLayout">
        <pc:chgData name="안성우" userId="S::201821341@sangmyung.kr::aca56b7f-0497-4dd8-9460-d9cb6c0c7205" providerId="AD" clId="Web-{F70766EE-C70A-D0B9-3F79-F91E87BAF9DB}" dt="2022-12-19T19:14:31.625" v="228"/>
        <pc:sldMasterMkLst>
          <pc:docMk/>
          <pc:sldMasterMk cId="3742868187" sldId="2147483672"/>
        </pc:sldMasterMkLst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3816458581" sldId="2147483673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1201970033" sldId="2147483674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2410187899" sldId="2147483675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2757018232" sldId="2147483676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106679966" sldId="2147483677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387200880" sldId="2147483678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1064953122" sldId="2147483679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1480793792" sldId="2147483680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592129953" sldId="2147483681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332536343" sldId="2147483682"/>
          </pc:sldLayoutMkLst>
        </pc:sldLayoutChg>
        <pc:sldLayoutChg chg="add mod replId">
          <pc:chgData name="안성우" userId="S::201821341@sangmyung.kr::aca56b7f-0497-4dd8-9460-d9cb6c0c7205" providerId="AD" clId="Web-{F70766EE-C70A-D0B9-3F79-F91E87BAF9DB}" dt="2022-12-19T19:14:31.625" v="228"/>
          <pc:sldLayoutMkLst>
            <pc:docMk/>
            <pc:sldMasterMk cId="3742868187" sldId="2147483672"/>
            <pc:sldLayoutMk cId="3116856569" sldId="2147483683"/>
          </pc:sldLayoutMkLst>
        </pc:sldLayoutChg>
      </pc:sldMasterChg>
    </pc:docChg>
  </pc:docChgLst>
</pc:chgInfo>
</file>

<file path=ppt/media/fImage2136793866500.png>
</file>

<file path=ppt/media/fImage2513523616334.png>
</file>

<file path=ppt/media/fImage5753802185724.png>
</file>

<file path=ppt/media/fImage6112143349169.png>
</file>

<file path=ppt/media/fImage620333368467.png>
</file>

<file path=ppt/media/fImage7912733541.png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8963147.mp4>
</file>

<file path=ppt/media/media26366780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58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36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856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6235" cy="132651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6235" cy="43522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835" cy="365760"/>
          </a:xfrm>
        </p:spPr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5435" cy="365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835" cy="365760"/>
          </a:xfrm>
        </p:spPr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970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187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018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79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00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953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793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129953"/>
      </p:ext>
    </p:extLst>
  </p:cSld>
  <p:clrMapOvr>
    <a:masterClrMapping/>
  </p:clrMapOvr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868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68" r:id="rId2"/>
    <p:sldLayoutId id="2147483869" r:id="rId3"/>
    <p:sldLayoutId id="2147483870" r:id="rId4"/>
    <p:sldLayoutId id="2147483871" r:id="rId5"/>
    <p:sldLayoutId id="2147483872" r:id="rId6"/>
    <p:sldLayoutId id="2147483873" r:id="rId7"/>
    <p:sldLayoutId id="2147483874" r:id="rId8"/>
    <p:sldLayoutId id="2147483875" r:id="rId9"/>
    <p:sldLayoutId id="2147483876" r:id="rId10"/>
    <p:sldLayoutId id="2147483877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3" Type="http://schemas.openxmlformats.org/officeDocument/2006/relationships/image" Target="../media/image2.svg"></Relationship><Relationship Id="rId2" Type="http://schemas.openxmlformats.org/officeDocument/2006/relationships/image" Target="../media/image1.png"></Relationship><Relationship Id="rId4" Type="http://schemas.openxmlformats.org/officeDocument/2006/relationships/slideLayout" Target="../slideLayouts/slideLayout2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image" Target="../media/image4.png"></Relationship><Relationship Id="rId4" Type="http://schemas.openxmlformats.org/officeDocument/2006/relationships/image" Target="../media/fImage7912733541.png"></Relationship><Relationship Id="rId5" Type="http://schemas.openxmlformats.org/officeDocument/2006/relationships/image" Target="../media/fImage620333368467.png"></Relationship><Relationship Id="rId6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image" Target="../media/fImage2513523616334.png"></Relationship><Relationship Id="rId2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2136793866500.png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6112143349169.png"></Relationship><Relationship Id="rId3" Type="http://schemas.openxmlformats.org/officeDocument/2006/relationships/video" Target="../media/media18963147.mp4"></Relationship><Relationship Id="rId4" Type="http://schemas.microsoft.com/office/2007/relationships/media" Target="../media/media18963147.mp4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image" Target="../media/fImage5753802185724.png"></Relationship><Relationship Id="rId2" Type="http://schemas.openxmlformats.org/officeDocument/2006/relationships/video" Target="../media/media26366780.mp4"></Relationship><Relationship Id="rId3" Type="http://schemas.microsoft.com/office/2007/relationships/media" Target="../media/media26366780.mp4"></Relationship><Relationship Id="rId4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82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1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180"/>
            <a:ext cx="12048490" cy="4093210"/>
            <a:chOff x="0" y="2075180"/>
            <a:chExt cx="12048490" cy="4093210"/>
          </a:xfrm>
        </p:grpSpPr>
        <p:sp>
          <p:nvSpPr>
            <p:cNvPr id="9" name="Oval 14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1945" y="2507615"/>
              <a:ext cx="3563620" cy="356362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5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4955" y="4048760"/>
              <a:ext cx="1381760" cy="138176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6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0" y="2075180"/>
              <a:ext cx="3144520" cy="3144520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17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1110" y="4271010"/>
              <a:ext cx="1898015" cy="189801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18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605" y="3040380"/>
              <a:ext cx="2579370" cy="257937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19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405" y="3194050"/>
              <a:ext cx="2243455" cy="2243455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30" y="1042670"/>
            <a:ext cx="2796540" cy="7112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820" y="317500"/>
            <a:ext cx="548640" cy="549275"/>
            <a:chOff x="11259820" y="317500"/>
            <a:chExt cx="548640" cy="549275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31750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50038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68389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86677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35" y="6141085"/>
            <a:ext cx="6096000" cy="711200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585" y="5940425"/>
            <a:ext cx="1285875" cy="549275"/>
            <a:chOff x="616585" y="5940425"/>
            <a:chExt cx="1285875" cy="549275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59404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12330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30682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48970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4BFCFF46-EBB1-6FC7-D0B0-8E8B355BF0E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21660" y="29845"/>
            <a:ext cx="6014085" cy="601408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B9579A3-1E19-1693-8DB7-A8C84A9EF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8105" y="631190"/>
            <a:ext cx="7315200" cy="270192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ko-KR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Gazebo </a:t>
            </a:r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실습 및</a:t>
            </a:r>
            <a:b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altLang="ko-KR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Turtlebot3 </a:t>
            </a:r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미로 탈출</a:t>
            </a:r>
          </a:p>
        </p:txBody>
      </p:sp>
      <p:sp>
        <p:nvSpPr>
          <p:cNvPr id="3" name="TextBox 2"/>
          <p:cNvSpPr txBox="1">
            <a:spLocks/>
          </p:cNvSpPr>
          <p:nvPr/>
        </p:nvSpPr>
        <p:spPr>
          <a:xfrm rot="0">
            <a:off x="4401185" y="4332605"/>
            <a:ext cx="3386455" cy="1715135"/>
          </a:xfrm>
          <a:prstGeom prst="rect"/>
          <a:noFill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ctr" latinLnBrk="0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bg1"/>
                </a:solidFill>
                <a:latin typeface="Calibri" charset="0"/>
                <a:ea typeface="맑은 고딕" charset="0"/>
                <a:cs typeface="+mn-cs"/>
              </a:rPr>
              <a:t>휴먼지능로봇공학과</a:t>
            </a:r>
            <a:endParaRPr lang="ko-KR" altLang="en-US" sz="2400">
              <a:solidFill>
                <a:schemeClr val="bg1"/>
              </a:solidFill>
              <a:latin typeface="Calibri" charset="0"/>
              <a:ea typeface="맑은 고딕" charset="0"/>
              <a:cs typeface="+mn-cs"/>
            </a:endParaRPr>
          </a:p>
          <a:p>
            <a:pPr marL="0" indent="0" algn="ctr" latinLnBrk="0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en-US" altLang="ko-KR" sz="2400">
                <a:solidFill>
                  <a:schemeClr val="bg1"/>
                </a:solidFill>
                <a:latin typeface="Calibri" charset="0"/>
                <a:ea typeface="+mn-ea"/>
                <a:cs typeface="+mn-cs"/>
              </a:rPr>
              <a:t>201821341</a:t>
            </a:r>
            <a:endParaRPr lang="ko-KR" altLang="en-US" sz="2400">
              <a:solidFill>
                <a:schemeClr val="bg1"/>
              </a:solidFill>
              <a:latin typeface="Calibri" charset="0"/>
              <a:ea typeface="+mn-ea"/>
              <a:cs typeface="+mn-cs"/>
            </a:endParaRPr>
          </a:p>
          <a:p>
            <a:pPr marL="0" indent="0" algn="ctr" latinLnBrk="0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2400">
                <a:solidFill>
                  <a:schemeClr val="bg1"/>
                </a:solidFill>
                <a:latin typeface="Calibri" charset="0"/>
                <a:ea typeface="맑은 고딕" charset="0"/>
                <a:cs typeface="+mn-cs"/>
              </a:rPr>
              <a:t>안성우</a:t>
            </a:r>
            <a:endParaRPr lang="ko-KR" altLang="en-US" sz="2400">
              <a:solidFill>
                <a:schemeClr val="bg1"/>
              </a:solidFill>
              <a:latin typeface="Calibri" charset="0"/>
              <a:ea typeface="맑은 고딕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7909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>
            <a:spLocks noChangeAspect="1"/>
          </p:cNvSpPr>
          <p:nvPr/>
        </p:nvSpPr>
        <p:spPr>
          <a:xfrm rot="0">
            <a:off x="3175" y="0"/>
            <a:ext cx="12189460" cy="6858635"/>
          </a:xfrm>
          <a:prstGeom prst="rect"/>
          <a:solidFill>
            <a:schemeClr val="tx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7" name="Rect 0"/>
          <p:cNvSpPr>
            <a:spLocks noChangeAspect="1"/>
          </p:cNvSpPr>
          <p:nvPr/>
        </p:nvSpPr>
        <p:spPr>
          <a:xfrm rot="0">
            <a:off x="0" y="0"/>
            <a:ext cx="12189460" cy="6858635"/>
          </a:xfrm>
          <a:prstGeom prst="rect"/>
          <a:solidFill>
            <a:schemeClr val="tx1">
              <a:alpha val="52987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8" name="Group 5"/>
          <p:cNvGrpSpPr/>
          <p:nvPr/>
        </p:nvGrpSpPr>
        <p:grpSpPr>
          <a:xfrm rot="0">
            <a:off x="0" y="2049145"/>
            <a:ext cx="12049125" cy="4093845"/>
            <a:chOff x="0" y="2049145"/>
            <a:chExt cx="12049125" cy="4093845"/>
          </a:xfrm>
        </p:grpSpPr>
        <p:sp>
          <p:nvSpPr>
            <p:cNvPr id="14" name="Rect 0"/>
            <p:cNvSpPr>
              <a:spLocks/>
            </p:cNvSpPr>
            <p:nvPr/>
          </p:nvSpPr>
          <p:spPr>
            <a:xfrm rot="4500000">
              <a:off x="7941945" y="2481580"/>
              <a:ext cx="3564255" cy="356425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5" name="Rect 0"/>
            <p:cNvSpPr>
              <a:spLocks/>
            </p:cNvSpPr>
            <p:nvPr/>
          </p:nvSpPr>
          <p:spPr>
            <a:xfrm rot="16200000">
              <a:off x="10434955" y="4022725"/>
              <a:ext cx="1382395" cy="138239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6" name="Rect 0"/>
            <p:cNvSpPr>
              <a:spLocks/>
            </p:cNvSpPr>
            <p:nvPr/>
          </p:nvSpPr>
          <p:spPr>
            <a:xfrm rot="16200000">
              <a:off x="0" y="2049145"/>
              <a:ext cx="3145155" cy="3145155"/>
            </a:xfrm>
            <a:prstGeom prst="ellipse"/>
            <a:gradFill rotWithShape="1"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 rot="12600000">
              <a:off x="10151110" y="4244975"/>
              <a:ext cx="1898650" cy="1898650"/>
            </a:xfrm>
            <a:prstGeom prst="ellipse"/>
            <a:gradFill rotWithShape="1"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8" name="Rect 0"/>
            <p:cNvSpPr>
              <a:spLocks/>
            </p:cNvSpPr>
            <p:nvPr/>
          </p:nvSpPr>
          <p:spPr>
            <a:xfrm rot="4500000">
              <a:off x="2046605" y="3014345"/>
              <a:ext cx="2580005" cy="258000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9" name="Rect 0"/>
            <p:cNvSpPr>
              <a:spLocks/>
            </p:cNvSpPr>
            <p:nvPr/>
          </p:nvSpPr>
          <p:spPr>
            <a:xfrm rot="4500000">
              <a:off x="2224405" y="3168015"/>
              <a:ext cx="2244090" cy="2244090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</p:grpSp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631190" y="631190"/>
            <a:ext cx="5465445" cy="815340"/>
          </a:xfrm>
          <a:prstGeom prst="rect"/>
          <a:noFill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 sz="4800">
                <a:solidFill>
                  <a:schemeClr val="bg1"/>
                </a:solidFill>
                <a:latin typeface="Calibri Light" charset="0"/>
                <a:ea typeface="맑은 고딕" charset="0"/>
                <a:cs typeface="Calibri Light" charset="0"/>
              </a:rPr>
              <a:t>4. 아쉬운 점</a:t>
            </a:r>
            <a:endParaRPr lang="ko-KR" altLang="en-US" sz="4800">
              <a:solidFill>
                <a:schemeClr val="bg1"/>
              </a:solidFill>
              <a:latin typeface="Calibri Light" charset="0"/>
              <a:ea typeface="맑은 고딕" charset="0"/>
              <a:cs typeface="Calibri Light" charset="0"/>
            </a:endParaRPr>
          </a:p>
        </p:txBody>
      </p:sp>
      <p:sp>
        <p:nvSpPr>
          <p:cNvPr id="21" name="Rect 0"/>
          <p:cNvSpPr>
            <a:spLocks noChangeAspect="1"/>
          </p:cNvSpPr>
          <p:nvPr/>
        </p:nvSpPr>
        <p:spPr>
          <a:xfrm rot="16200000">
            <a:off x="10438130" y="1042670"/>
            <a:ext cx="2797175" cy="711835"/>
          </a:xfrm>
          <a:prstGeom prst="rect"/>
          <a:gradFill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23" name="Group 5"/>
          <p:cNvGrpSpPr/>
          <p:nvPr/>
        </p:nvGrpSpPr>
        <p:grpSpPr>
          <a:xfrm rot="0">
            <a:off x="11259820" y="317500"/>
            <a:ext cx="549275" cy="549910"/>
            <a:chOff x="11259820" y="317500"/>
            <a:chExt cx="549275" cy="549910"/>
          </a:xfrm>
        </p:grpSpPr>
        <p:cxnSp>
          <p:nvCxnSpPr>
            <p:cNvPr id="24" name="Rect 0"/>
            <p:cNvCxnSpPr/>
            <p:nvPr/>
          </p:nvCxnSpPr>
          <p:spPr>
            <a:xfrm rot="0">
              <a:off x="11259820" y="317500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Rect 0"/>
            <p:cNvCxnSpPr/>
            <p:nvPr/>
          </p:nvCxnSpPr>
          <p:spPr>
            <a:xfrm rot="0">
              <a:off x="11259820" y="500380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Rect 0"/>
            <p:cNvCxnSpPr/>
            <p:nvPr/>
          </p:nvCxnSpPr>
          <p:spPr>
            <a:xfrm rot="0">
              <a:off x="11259820" y="683895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Rect 0"/>
            <p:cNvCxnSpPr/>
            <p:nvPr/>
          </p:nvCxnSpPr>
          <p:spPr>
            <a:xfrm rot="0">
              <a:off x="11259820" y="866775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 0"/>
          <p:cNvSpPr>
            <a:spLocks noChangeAspect="1"/>
          </p:cNvSpPr>
          <p:nvPr/>
        </p:nvSpPr>
        <p:spPr>
          <a:xfrm rot="10800000">
            <a:off x="-635" y="6141085"/>
            <a:ext cx="6096635" cy="711835"/>
          </a:xfrm>
          <a:prstGeom prst="rect"/>
          <a:gradFill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31" name="Group 5"/>
          <p:cNvGrpSpPr/>
          <p:nvPr/>
        </p:nvGrpSpPr>
        <p:grpSpPr>
          <a:xfrm rot="5400000">
            <a:off x="616585" y="5940425"/>
            <a:ext cx="1286510" cy="549910"/>
            <a:chOff x="616585" y="5940425"/>
            <a:chExt cx="1286510" cy="549910"/>
          </a:xfrm>
        </p:grpSpPr>
        <p:cxnSp>
          <p:nvCxnSpPr>
            <p:cNvPr id="32" name="Rect 0"/>
            <p:cNvCxnSpPr/>
            <p:nvPr/>
          </p:nvCxnSpPr>
          <p:spPr>
            <a:xfrm rot="59400000">
              <a:off x="342265" y="621474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Rect 0"/>
            <p:cNvCxnSpPr/>
            <p:nvPr/>
          </p:nvCxnSpPr>
          <p:spPr>
            <a:xfrm rot="59400000">
              <a:off x="525145" y="621474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Rect 0"/>
            <p:cNvCxnSpPr/>
            <p:nvPr/>
          </p:nvCxnSpPr>
          <p:spPr>
            <a:xfrm rot="59400000">
              <a:off x="708660" y="621474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Rect 0"/>
            <p:cNvCxnSpPr/>
            <p:nvPr/>
          </p:nvCxnSpPr>
          <p:spPr>
            <a:xfrm rot="59400000">
              <a:off x="891540" y="621474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텍스트 상자 11"/>
          <p:cNvSpPr txBox="1">
            <a:spLocks/>
          </p:cNvSpPr>
          <p:nvPr/>
        </p:nvSpPr>
        <p:spPr>
          <a:xfrm rot="0">
            <a:off x="775335" y="1722755"/>
            <a:ext cx="8959215" cy="424624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1. 커스텀 제작한 로봇 모델을 사용하지 못함.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	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	=&gt; Turtlebot3 모델에서 사용한 카메라 구현 실패로 인해 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	     simulation에서 사용 불가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2. Lunch파일을 완벽하게 구현하지 못함.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	=&gt; 프로젝트 제작 환경에서 launch 파일 생성 및 수정이 불가함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	=&gt; 기본 turtlebot3 launch 환경에서 프로젝트 진행  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3. 실제 로봇과 연동하지 못함.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	=&gt; 프로젝트 관련 자료 영상에서 실제 로봇으로 구현하는 경우가 많음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solidFill>
                  <a:schemeClr val="bg1"/>
                </a:solidFill>
                <a:latin typeface="맑은 고딕" charset="0"/>
                <a:ea typeface="맑은 고딕" charset="0"/>
              </a:rPr>
              <a:t>	=&gt; 기회가 된다면 경험해보고 싶음</a:t>
            </a:r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>
            <a:spLocks noChangeAspect="1"/>
          </p:cNvSpPr>
          <p:nvPr/>
        </p:nvSpPr>
        <p:spPr>
          <a:xfrm rot="0">
            <a:off x="3175" y="0"/>
            <a:ext cx="12189460" cy="6858635"/>
          </a:xfrm>
          <a:prstGeom prst="rect"/>
          <a:solidFill>
            <a:schemeClr val="tx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7" name="Rect 0"/>
          <p:cNvSpPr>
            <a:spLocks noChangeAspect="1"/>
          </p:cNvSpPr>
          <p:nvPr/>
        </p:nvSpPr>
        <p:spPr>
          <a:xfrm rot="0">
            <a:off x="0" y="0"/>
            <a:ext cx="12189460" cy="6858635"/>
          </a:xfrm>
          <a:prstGeom prst="rect"/>
          <a:solidFill>
            <a:schemeClr val="tx1">
              <a:alpha val="52987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8" name="Group 5"/>
          <p:cNvGrpSpPr/>
          <p:nvPr/>
        </p:nvGrpSpPr>
        <p:grpSpPr>
          <a:xfrm rot="0">
            <a:off x="0" y="2049145"/>
            <a:ext cx="12049125" cy="4093845"/>
            <a:chOff x="0" y="2049145"/>
            <a:chExt cx="12049125" cy="4093845"/>
          </a:xfrm>
        </p:grpSpPr>
        <p:sp>
          <p:nvSpPr>
            <p:cNvPr id="14" name="Rect 0"/>
            <p:cNvSpPr>
              <a:spLocks/>
            </p:cNvSpPr>
            <p:nvPr/>
          </p:nvSpPr>
          <p:spPr>
            <a:xfrm rot="4500000">
              <a:off x="7941945" y="2481580"/>
              <a:ext cx="3564255" cy="356425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5" name="Rect 0"/>
            <p:cNvSpPr>
              <a:spLocks/>
            </p:cNvSpPr>
            <p:nvPr/>
          </p:nvSpPr>
          <p:spPr>
            <a:xfrm rot="16200000">
              <a:off x="10434955" y="4022725"/>
              <a:ext cx="1382395" cy="138239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6" name="Rect 0"/>
            <p:cNvSpPr>
              <a:spLocks/>
            </p:cNvSpPr>
            <p:nvPr/>
          </p:nvSpPr>
          <p:spPr>
            <a:xfrm rot="16200000">
              <a:off x="0" y="2049145"/>
              <a:ext cx="3145155" cy="3145155"/>
            </a:xfrm>
            <a:prstGeom prst="ellipse"/>
            <a:gradFill rotWithShape="1"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 rot="12600000">
              <a:off x="10151110" y="4244975"/>
              <a:ext cx="1898650" cy="1898650"/>
            </a:xfrm>
            <a:prstGeom prst="ellipse"/>
            <a:gradFill rotWithShape="1"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8" name="Rect 0"/>
            <p:cNvSpPr>
              <a:spLocks/>
            </p:cNvSpPr>
            <p:nvPr/>
          </p:nvSpPr>
          <p:spPr>
            <a:xfrm rot="4500000">
              <a:off x="2046605" y="3014345"/>
              <a:ext cx="2580005" cy="258000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9" name="Rect 0"/>
            <p:cNvSpPr>
              <a:spLocks/>
            </p:cNvSpPr>
            <p:nvPr/>
          </p:nvSpPr>
          <p:spPr>
            <a:xfrm rot="4500000">
              <a:off x="2224405" y="3168015"/>
              <a:ext cx="2244090" cy="2244090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</p:grpSp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2310765" y="2586355"/>
            <a:ext cx="9171940" cy="5252720"/>
          </a:xfrm>
          <a:prstGeom prst="rect"/>
          <a:noFill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 sz="10000">
                <a:solidFill>
                  <a:schemeClr val="bg1"/>
                </a:solidFill>
                <a:latin typeface="+mj-lt"/>
                <a:ea typeface="맑은 고딕" charset="0"/>
                <a:cs typeface="Calibri Light" charset="0"/>
              </a:rPr>
              <a:t>감사합니다!</a:t>
            </a:r>
            <a:endParaRPr lang="ko-KR" altLang="en-US" sz="10000">
              <a:solidFill>
                <a:schemeClr val="bg1"/>
              </a:solidFill>
              <a:latin typeface="+mj-lt"/>
              <a:ea typeface="맑은 고딕" charset="0"/>
              <a:cs typeface="Calibri Light" charset="0"/>
            </a:endParaRPr>
          </a:p>
        </p:txBody>
      </p:sp>
      <p:sp>
        <p:nvSpPr>
          <p:cNvPr id="21" name="Rect 0"/>
          <p:cNvSpPr>
            <a:spLocks noChangeAspect="1"/>
          </p:cNvSpPr>
          <p:nvPr/>
        </p:nvSpPr>
        <p:spPr>
          <a:xfrm rot="16200000">
            <a:off x="10438130" y="1042670"/>
            <a:ext cx="2797175" cy="711835"/>
          </a:xfrm>
          <a:prstGeom prst="rect"/>
          <a:gradFill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23" name="Group 5"/>
          <p:cNvGrpSpPr/>
          <p:nvPr/>
        </p:nvGrpSpPr>
        <p:grpSpPr>
          <a:xfrm rot="0">
            <a:off x="11259820" y="317500"/>
            <a:ext cx="549275" cy="549910"/>
            <a:chOff x="11259820" y="317500"/>
            <a:chExt cx="549275" cy="549910"/>
          </a:xfrm>
        </p:grpSpPr>
        <p:cxnSp>
          <p:nvCxnSpPr>
            <p:cNvPr id="24" name="Rect 0"/>
            <p:cNvCxnSpPr/>
            <p:nvPr/>
          </p:nvCxnSpPr>
          <p:spPr>
            <a:xfrm rot="0">
              <a:off x="11259820" y="317500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Rect 0"/>
            <p:cNvCxnSpPr/>
            <p:nvPr/>
          </p:nvCxnSpPr>
          <p:spPr>
            <a:xfrm rot="0">
              <a:off x="11259820" y="500380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Rect 0"/>
            <p:cNvCxnSpPr/>
            <p:nvPr/>
          </p:nvCxnSpPr>
          <p:spPr>
            <a:xfrm rot="0">
              <a:off x="11259820" y="683895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Rect 0"/>
            <p:cNvCxnSpPr/>
            <p:nvPr/>
          </p:nvCxnSpPr>
          <p:spPr>
            <a:xfrm rot="0">
              <a:off x="11259820" y="866775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 0"/>
          <p:cNvSpPr>
            <a:spLocks noChangeAspect="1"/>
          </p:cNvSpPr>
          <p:nvPr/>
        </p:nvSpPr>
        <p:spPr>
          <a:xfrm rot="10800000">
            <a:off x="-635" y="6141085"/>
            <a:ext cx="6096635" cy="711835"/>
          </a:xfrm>
          <a:prstGeom prst="rect"/>
          <a:gradFill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31" name="Group 5"/>
          <p:cNvGrpSpPr/>
          <p:nvPr/>
        </p:nvGrpSpPr>
        <p:grpSpPr>
          <a:xfrm rot="5400000">
            <a:off x="616585" y="5940425"/>
            <a:ext cx="1286510" cy="549910"/>
            <a:chOff x="616585" y="5940425"/>
            <a:chExt cx="1286510" cy="549910"/>
          </a:xfrm>
        </p:grpSpPr>
        <p:cxnSp>
          <p:nvCxnSpPr>
            <p:cNvPr id="32" name="Rect 0"/>
            <p:cNvCxnSpPr/>
            <p:nvPr/>
          </p:nvCxnSpPr>
          <p:spPr>
            <a:xfrm rot="59400000">
              <a:off x="342265" y="621474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Rect 0"/>
            <p:cNvCxnSpPr/>
            <p:nvPr/>
          </p:nvCxnSpPr>
          <p:spPr>
            <a:xfrm rot="59400000">
              <a:off x="525145" y="621474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Rect 0"/>
            <p:cNvCxnSpPr/>
            <p:nvPr/>
          </p:nvCxnSpPr>
          <p:spPr>
            <a:xfrm rot="59400000">
              <a:off x="708660" y="621474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Rect 0"/>
            <p:cNvCxnSpPr/>
            <p:nvPr/>
          </p:nvCxnSpPr>
          <p:spPr>
            <a:xfrm rot="59400000">
              <a:off x="891540" y="621474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Rect 0"/>
          <p:cNvSpPr txBox="1">
            <a:spLocks/>
          </p:cNvSpPr>
          <p:nvPr/>
        </p:nvSpPr>
        <p:spPr>
          <a:xfrm rot="0">
            <a:off x="775335" y="1722755"/>
            <a:ext cx="8959215" cy="37020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endParaRPr lang="ko-KR" altLang="en-US" sz="1800">
              <a:solidFill>
                <a:schemeClr val="bg1"/>
              </a:solidFill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73D3AEB-8AA3-481D-9F6F-B80FE58DD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82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5BD9FE98-387B-4EC6-A44D-C6F923034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50ECB61C-4F38-4328-A725-04E5F0773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180"/>
            <a:ext cx="12048490" cy="4093210"/>
            <a:chOff x="0" y="2075180"/>
            <a:chExt cx="12048490" cy="40932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284BF3-6BC6-44CC-ADF6-E4960D78A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1945" y="2507615"/>
              <a:ext cx="3563620" cy="356362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5AA0C3-7A76-4191-B3F7-2539E508C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4955" y="4048760"/>
              <a:ext cx="1381760" cy="138176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C35AE80-858A-49DA-A9CB-81007898A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0" y="2075180"/>
              <a:ext cx="3144520" cy="3144520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D650277-0EB9-4CB6-956D-497DA1D39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1110" y="4271010"/>
              <a:ext cx="1898015" cy="189801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AE3418C-CD44-4A66-968D-2E0A651B3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605" y="3040380"/>
              <a:ext cx="2579370" cy="257937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CE5F57F-7C8B-4F4D-8F22-776FC424E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405" y="3194050"/>
              <a:ext cx="2243455" cy="2243455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E9CABD7-DDC6-B95F-54E1-1A922B20F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190" y="631190"/>
            <a:ext cx="5464810" cy="291211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목차</a:t>
            </a:r>
            <a:endParaRPr lang="en-US" altLang="ko-KR" sz="4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925E00-1519-483D-BEDE-3DB84074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30" y="1042670"/>
            <a:ext cx="2796540" cy="7112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86A47AA-3999-4EE6-BC5C-502DAE57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820" y="317500"/>
            <a:ext cx="548640" cy="549275"/>
            <a:chOff x="11259820" y="317500"/>
            <a:chExt cx="548640" cy="549275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61D1278-3E86-430E-AC17-ECC407520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31750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6A6D283-6CA9-43BF-B874-D4398E7BB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50038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0A4FFB-2DB0-4461-87AD-20DBE6BCE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68389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8731F8-C740-4802-8967-656BE04E9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86677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AC26F14B-F98B-4B7D-AF0B-24D840F67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35" y="6141085"/>
            <a:ext cx="6096000" cy="711200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A745027-6B11-4363-8A2E-CB8EB38E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585" y="5940425"/>
            <a:ext cx="1285875" cy="549275"/>
            <a:chOff x="616585" y="5940425"/>
            <a:chExt cx="1285875" cy="549275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55DA09-A260-44A9-B1D9-FAC678AD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59404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0D6225A-20C6-43EE-9E11-2D9FC1192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12330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F11E7EE-ABBB-40C5-AD9F-7228BA656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30682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A5D5FF-9E03-4A84-8627-0E744F5FC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48970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BF9A514-09AA-79B6-07B1-B411367C2DFB}"/>
              </a:ext>
            </a:extLst>
          </p:cNvPr>
          <p:cNvSpPr txBox="1"/>
          <p:nvPr/>
        </p:nvSpPr>
        <p:spPr>
          <a:xfrm>
            <a:off x="556895" y="1525270"/>
            <a:ext cx="4979035" cy="2532380"/>
          </a:xfrm>
          <a:prstGeom prst="rect">
            <a:avLst/>
          </a:prstGeom>
          <a:noFill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lnSpc>
                <a:spcPct val="90000"/>
              </a:lnSpc>
              <a:spcAft>
                <a:spcPts val="600"/>
              </a:spcAft>
              <a:buFontTx/>
              <a:buNone/>
            </a:pPr>
            <a:r>
              <a:rPr lang="en-US" altLang="ko-KR" sz="2000">
                <a:solidFill>
                  <a:schemeClr val="bg1"/>
                </a:solidFill>
                <a:ea typeface="맑은 고딕" charset="0"/>
              </a:rPr>
              <a:t>1.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주제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설명</a:t>
            </a:r>
            <a:endParaRPr lang="ko-KR" altLang="en-US" sz="2000">
              <a:solidFill>
                <a:schemeClr val="bg1"/>
              </a:solidFill>
              <a:ea typeface="맑은 고딕" charset="0"/>
            </a:endParaRPr>
          </a:p>
          <a:p>
            <a:pPr marL="0" indent="228600" latinLnBrk="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ko-KR" altLang="en-US" sz="2000">
              <a:solidFill>
                <a:schemeClr val="bg1"/>
              </a:solidFill>
              <a:ea typeface="맑은 고딕" charset="0"/>
              <a:cs typeface="Calibri" charset="0"/>
            </a:endParaRPr>
          </a:p>
          <a:p>
            <a:pPr marL="0" indent="0" latinLnBrk="0">
              <a:lnSpc>
                <a:spcPct val="90000"/>
              </a:lnSpc>
              <a:spcAft>
                <a:spcPts val="600"/>
              </a:spcAft>
              <a:buFontTx/>
              <a:buNone/>
            </a:pPr>
            <a:r>
              <a:rPr lang="en-US" altLang="ko-KR" sz="2000">
                <a:solidFill>
                  <a:schemeClr val="bg1"/>
                </a:solidFill>
                <a:ea typeface="맑은 고딕" charset="0"/>
              </a:rPr>
              <a:t>2.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프로젝트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설명</a:t>
            </a:r>
            <a:endParaRPr lang="ko-KR" altLang="en-US" sz="2000">
              <a:solidFill>
                <a:schemeClr val="bg1"/>
              </a:solidFill>
              <a:ea typeface="맑은 고딕" charset="0"/>
            </a:endParaRPr>
          </a:p>
          <a:p>
            <a:pPr marL="0" indent="228600" latinLnBrk="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ko-KR" altLang="en-US" sz="2000">
              <a:solidFill>
                <a:schemeClr val="bg1"/>
              </a:solidFill>
              <a:ea typeface="맑은 고딕" charset="0"/>
              <a:cs typeface="Calibri" charset="0"/>
            </a:endParaRPr>
          </a:p>
          <a:p>
            <a:pPr marL="0" indent="0" latinLnBrk="0">
              <a:lnSpc>
                <a:spcPct val="90000"/>
              </a:lnSpc>
              <a:spcAft>
                <a:spcPts val="600"/>
              </a:spcAft>
              <a:buFontTx/>
              <a:buNone/>
            </a:pPr>
            <a:r>
              <a:rPr lang="en-US" altLang="ko-KR" sz="2000">
                <a:solidFill>
                  <a:schemeClr val="bg1"/>
                </a:solidFill>
                <a:ea typeface="맑은 고딕" charset="0"/>
              </a:rPr>
              <a:t>    2.1) World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및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 </a:t>
            </a:r>
            <a:r>
              <a:rPr lang="en-US" altLang="ko-KR" sz="2000">
                <a:solidFill>
                  <a:schemeClr val="bg1"/>
                </a:solidFill>
                <a:ea typeface="맑은 고딕" charset="0"/>
              </a:rPr>
              <a:t>model</a:t>
            </a:r>
            <a:endParaRPr lang="ko-KR" altLang="en-US" sz="2000">
              <a:solidFill>
                <a:schemeClr val="bg1"/>
              </a:solidFill>
              <a:ea typeface="맑은 고딕" charset="0"/>
            </a:endParaRPr>
          </a:p>
          <a:p>
            <a:pPr marL="0" indent="228600" latinLnBrk="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ko-KR" altLang="en-US" sz="2000">
              <a:solidFill>
                <a:schemeClr val="bg1"/>
              </a:solidFill>
              <a:ea typeface="맑은 고딕" charset="0"/>
              <a:cs typeface="Calibri" charset="0"/>
            </a:endParaRPr>
          </a:p>
          <a:p>
            <a:pPr marL="0" indent="0" latinLnBrk="0">
              <a:lnSpc>
                <a:spcPct val="90000"/>
              </a:lnSpc>
              <a:spcAft>
                <a:spcPts val="600"/>
              </a:spcAft>
              <a:buFontTx/>
              <a:buNone/>
            </a:pPr>
            <a:r>
              <a:rPr lang="en-US" altLang="ko-KR" sz="2000">
                <a:solidFill>
                  <a:schemeClr val="bg1"/>
                </a:solidFill>
                <a:ea typeface="맑은 고딕" charset="0"/>
              </a:rPr>
              <a:t>    2.2)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사용된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통신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방법</a:t>
            </a:r>
            <a:endParaRPr lang="ko-KR" altLang="en-US" sz="2000">
              <a:solidFill>
                <a:schemeClr val="bg1"/>
              </a:solidFill>
              <a:ea typeface="맑은 고딕" charset="0"/>
            </a:endParaRPr>
          </a:p>
          <a:p>
            <a:pPr marL="0" indent="228600" latinLnBrk="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ko-KR" altLang="en-US" sz="2000">
              <a:solidFill>
                <a:schemeClr val="bg1"/>
              </a:solidFill>
              <a:ea typeface="맑은 고딕" charset="0"/>
              <a:cs typeface="Calibri" charset="0"/>
            </a:endParaRPr>
          </a:p>
          <a:p>
            <a:pPr marL="0" indent="0" latinLnBrk="0">
              <a:lnSpc>
                <a:spcPct val="90000"/>
              </a:lnSpc>
              <a:spcAft>
                <a:spcPts val="600"/>
              </a:spcAft>
              <a:buFontTx/>
              <a:buNone/>
            </a:pPr>
            <a:r>
              <a:rPr lang="en-US" altLang="ko-KR" sz="2000">
                <a:solidFill>
                  <a:schemeClr val="bg1"/>
                </a:solidFill>
                <a:ea typeface="맑은 고딕" charset="0"/>
              </a:rPr>
              <a:t>3.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실행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 </a:t>
            </a: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영상</a:t>
            </a:r>
            <a:endParaRPr lang="ko-KR" altLang="en-US" sz="2000">
              <a:solidFill>
                <a:schemeClr val="bg1"/>
              </a:solidFill>
              <a:ea typeface="맑은 고딕" charset="0"/>
            </a:endParaRPr>
          </a:p>
          <a:p>
            <a:pPr marL="0" indent="0" latinLnBrk="0">
              <a:lnSpc>
                <a:spcPct val="90000"/>
              </a:lnSpc>
              <a:spcAft>
                <a:spcPts val="600"/>
              </a:spcAft>
              <a:buFontTx/>
              <a:buNone/>
            </a:pPr>
            <a:endParaRPr lang="ko-KR" altLang="en-US" sz="2000">
              <a:solidFill>
                <a:schemeClr val="bg1"/>
              </a:solidFill>
              <a:ea typeface="맑은 고딕" charset="0"/>
            </a:endParaRPr>
          </a:p>
          <a:p>
            <a:pPr marL="0" indent="0" latinLnBrk="0">
              <a:lnSpc>
                <a:spcPct val="90000"/>
              </a:lnSpc>
              <a:spcAft>
                <a:spcPts val="600"/>
              </a:spcAft>
              <a:buFontTx/>
              <a:buNone/>
            </a:pPr>
            <a:r>
              <a:rPr lang="ko-KR" altLang="en-US" sz="2000">
                <a:solidFill>
                  <a:schemeClr val="bg1"/>
                </a:solidFill>
                <a:ea typeface="맑은 고딕" charset="0"/>
              </a:rPr>
              <a:t>4. 아쉬운점</a:t>
            </a:r>
            <a:endParaRPr lang="ko-KR" altLang="en-US" sz="2000">
              <a:solidFill>
                <a:schemeClr val="bg1"/>
              </a:solidFill>
              <a:ea typeface="맑은 고딕" charset="0"/>
            </a:endParaRPr>
          </a:p>
          <a:p>
            <a:pPr marL="0" indent="228600" latinLnBrk="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ko-KR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734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73D3AEB-8AA3-481D-9F6F-B80FE58DD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5BD9FE98-387B-4EC6-A44D-C6F923034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50ECB61C-4F38-4328-A725-04E5F0773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284BF3-6BC6-44CC-ADF6-E4960D78A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5AA0C3-7A76-4191-B3F7-2539E508C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C35AE80-858A-49DA-A9CB-81007898A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D650277-0EB9-4CB6-956D-497DA1D39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AE3418C-CD44-4A66-968D-2E0A651B3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CE5F57F-7C8B-4F4D-8F22-776FC424E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E9CABD7-DDC6-B95F-54E1-1A922B20F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5"/>
            <a:ext cx="5465064" cy="635774"/>
          </a:xfrm>
          <a:noFill/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ko-KR" altLang="en-US" sz="4800" dirty="0">
                <a:solidFill>
                  <a:schemeClr val="bg1"/>
                </a:solidFill>
                <a:ea typeface="맑은 고딕"/>
                <a:cs typeface="Calibri Light"/>
              </a:rPr>
              <a:t>1. 주제 설명</a:t>
            </a:r>
            <a:endParaRPr lang="ko-KR" altLang="en-US" sz="4800" kern="1200" dirty="0">
              <a:solidFill>
                <a:schemeClr val="bg1"/>
              </a:solidFill>
              <a:latin typeface="+mj-lt"/>
              <a:ea typeface="맑은 고딕"/>
              <a:cs typeface="Calibri Ligh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925E00-1519-483D-BEDE-3DB84074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86A47AA-3999-4EE6-BC5C-502DAE57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61D1278-3E86-430E-AC17-ECC407520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6A6D283-6CA9-43BF-B874-D4398E7BB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0A4FFB-2DB0-4461-87AD-20DBE6BCE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8731F8-C740-4802-8967-656BE04E9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AC26F14B-F98B-4B7D-AF0B-24D840F67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A745027-6B11-4363-8A2E-CB8EB38E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55DA09-A260-44A9-B1D9-FAC678AD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0D6225A-20C6-43EE-9E11-2D9FC1192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F11E7EE-ABBB-40C5-AD9F-7228BA656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A5D5FF-9E03-4A84-8627-0E744F5FC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4" descr="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9EE0A8B4-29BF-9CC5-8E01-51A2B786E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437" y="1661896"/>
            <a:ext cx="3194756" cy="2170363"/>
          </a:xfrm>
          <a:prstGeom prst="rect">
            <a:avLst/>
          </a:prstGeom>
        </p:spPr>
      </p:pic>
      <p:pic>
        <p:nvPicPr>
          <p:cNvPr id="5" name="그림 8" descr="텍스트, 벽, 실내, 바둑판식이(가) 표시된 사진&#10;&#10;자동 생성된 설명">
            <a:extLst>
              <a:ext uri="{FF2B5EF4-FFF2-40B4-BE49-F238E27FC236}">
                <a16:creationId xmlns:a16="http://schemas.microsoft.com/office/drawing/2014/main" id="{505354F9-993A-5F93-3E6F-284DE6CD1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552440" y="3347155"/>
            <a:ext cx="2426677" cy="4114800"/>
          </a:xfrm>
          <a:prstGeom prst="rect">
            <a:avLst/>
          </a:prstGeom>
        </p:spPr>
      </p:pic>
      <p:pic>
        <p:nvPicPr>
          <p:cNvPr id="9" name="그림 9">
            <a:extLst>
              <a:ext uri="{FF2B5EF4-FFF2-40B4-BE49-F238E27FC236}">
                <a16:creationId xmlns:a16="http://schemas.microsoft.com/office/drawing/2014/main" id="{39DEDB75-405F-1AB3-4BC0-9698FCF108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7881" y="912758"/>
            <a:ext cx="5556014" cy="2266706"/>
          </a:xfrm>
          <a:prstGeom prst="rect">
            <a:avLst/>
          </a:prstGeom>
        </p:spPr>
      </p:pic>
      <p:pic>
        <p:nvPicPr>
          <p:cNvPr id="10" name="그림 10">
            <a:extLst>
              <a:ext uri="{FF2B5EF4-FFF2-40B4-BE49-F238E27FC236}">
                <a16:creationId xmlns:a16="http://schemas.microsoft.com/office/drawing/2014/main" id="{4C79B58F-5ED9-D8D9-7A7F-238E5A236A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881" y="3882161"/>
            <a:ext cx="5762977" cy="1803009"/>
          </a:xfrm>
          <a:prstGeom prst="rect">
            <a:avLst/>
          </a:prstGeom>
        </p:spPr>
      </p:pic>
      <p:sp>
        <p:nvSpPr>
          <p:cNvPr id="13" name="제목 1">
            <a:extLst>
              <a:ext uri="{FF2B5EF4-FFF2-40B4-BE49-F238E27FC236}">
                <a16:creationId xmlns:a16="http://schemas.microsoft.com/office/drawing/2014/main" id="{623179BB-299D-F2C1-37EC-CE997FB9717C}"/>
              </a:ext>
            </a:extLst>
          </p:cNvPr>
          <p:cNvSpPr txBox="1">
            <a:spLocks/>
          </p:cNvSpPr>
          <p:nvPr/>
        </p:nvSpPr>
        <p:spPr>
          <a:xfrm>
            <a:off x="1893410" y="3492668"/>
            <a:ext cx="2134843" cy="381774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 fontScale="5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 err="1">
                <a:solidFill>
                  <a:schemeClr val="bg1"/>
                </a:solidFill>
                <a:ea typeface="맑은 고딕"/>
                <a:cs typeface="Calibri Light"/>
              </a:rPr>
              <a:t>Model</a:t>
            </a:r>
            <a:r>
              <a:rPr lang="ko-KR" altLang="en-US" sz="4800" dirty="0">
                <a:solidFill>
                  <a:schemeClr val="bg1"/>
                </a:solidFill>
                <a:ea typeface="맑은 고딕"/>
                <a:cs typeface="Calibri Light"/>
              </a:rPr>
              <a:t> </a:t>
            </a:r>
            <a:r>
              <a:rPr lang="ko-KR" altLang="en-US" sz="4800" dirty="0" err="1">
                <a:solidFill>
                  <a:schemeClr val="bg1"/>
                </a:solidFill>
                <a:ea typeface="맑은 고딕"/>
                <a:cs typeface="Calibri Light"/>
              </a:rPr>
              <a:t>Custom</a:t>
            </a:r>
          </a:p>
        </p:txBody>
      </p:sp>
      <p:sp>
        <p:nvSpPr>
          <p:cNvPr id="28" name="제목 1">
            <a:extLst>
              <a:ext uri="{FF2B5EF4-FFF2-40B4-BE49-F238E27FC236}">
                <a16:creationId xmlns:a16="http://schemas.microsoft.com/office/drawing/2014/main" id="{CF25B2AE-C81D-F88A-4677-4F8AE05A243B}"/>
              </a:ext>
            </a:extLst>
          </p:cNvPr>
          <p:cNvSpPr txBox="1">
            <a:spLocks/>
          </p:cNvSpPr>
          <p:nvPr/>
        </p:nvSpPr>
        <p:spPr>
          <a:xfrm>
            <a:off x="2834151" y="6258446"/>
            <a:ext cx="2134843" cy="381774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 fontScale="5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>
                <a:solidFill>
                  <a:schemeClr val="bg1"/>
                </a:solidFill>
                <a:ea typeface="맑은 고딕"/>
                <a:cs typeface="Calibri Light"/>
              </a:rPr>
              <a:t>World </a:t>
            </a:r>
            <a:r>
              <a:rPr lang="ko-KR" altLang="en-US" sz="4800" dirty="0" err="1">
                <a:solidFill>
                  <a:schemeClr val="bg1"/>
                </a:solidFill>
                <a:ea typeface="맑은 고딕"/>
                <a:cs typeface="Calibri Light"/>
              </a:rPr>
              <a:t>Custom</a:t>
            </a:r>
          </a:p>
        </p:txBody>
      </p:sp>
      <p:sp>
        <p:nvSpPr>
          <p:cNvPr id="30" name="제목 1">
            <a:extLst>
              <a:ext uri="{FF2B5EF4-FFF2-40B4-BE49-F238E27FC236}">
                <a16:creationId xmlns:a16="http://schemas.microsoft.com/office/drawing/2014/main" id="{A9638427-2C39-EE70-540C-80A57EAC690A}"/>
              </a:ext>
            </a:extLst>
          </p:cNvPr>
          <p:cNvSpPr txBox="1">
            <a:spLocks/>
          </p:cNvSpPr>
          <p:nvPr/>
        </p:nvSpPr>
        <p:spPr>
          <a:xfrm>
            <a:off x="9687791" y="3238668"/>
            <a:ext cx="2283525" cy="381774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 fontScale="4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>
                <a:solidFill>
                  <a:schemeClr val="bg1"/>
                </a:solidFill>
                <a:ea typeface="맑은 고딕"/>
                <a:cs typeface="Calibri Light"/>
              </a:rPr>
              <a:t>SLAM </a:t>
            </a:r>
            <a:r>
              <a:rPr lang="ko-KR" altLang="en-US" sz="4800" dirty="0" err="1">
                <a:solidFill>
                  <a:schemeClr val="bg1"/>
                </a:solidFill>
                <a:ea typeface="맑은 고딕"/>
                <a:cs typeface="Calibri Light"/>
              </a:rPr>
              <a:t>Simulation</a:t>
            </a:r>
          </a:p>
        </p:txBody>
      </p:sp>
      <p:sp>
        <p:nvSpPr>
          <p:cNvPr id="36" name="제목 1">
            <a:extLst>
              <a:ext uri="{FF2B5EF4-FFF2-40B4-BE49-F238E27FC236}">
                <a16:creationId xmlns:a16="http://schemas.microsoft.com/office/drawing/2014/main" id="{82B797B5-E5EA-8F43-F655-DDCD5FAEC9F4}"/>
              </a:ext>
            </a:extLst>
          </p:cNvPr>
          <p:cNvSpPr txBox="1">
            <a:spLocks/>
          </p:cNvSpPr>
          <p:nvPr/>
        </p:nvSpPr>
        <p:spPr>
          <a:xfrm>
            <a:off x="9771425" y="5756985"/>
            <a:ext cx="2283525" cy="381774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 fontScale="3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800" dirty="0" err="1">
                <a:solidFill>
                  <a:schemeClr val="bg1"/>
                </a:solidFill>
                <a:ea typeface="맑은 고딕"/>
                <a:cs typeface="Calibri Light"/>
              </a:rPr>
              <a:t>Navigation</a:t>
            </a:r>
            <a:r>
              <a:rPr lang="ko-KR" altLang="en-US" sz="4800" dirty="0">
                <a:solidFill>
                  <a:schemeClr val="bg1"/>
                </a:solidFill>
                <a:ea typeface="맑은 고딕"/>
                <a:cs typeface="Calibri Light"/>
              </a:rPr>
              <a:t> </a:t>
            </a:r>
            <a:r>
              <a:rPr lang="ko-KR" altLang="en-US" sz="4800" dirty="0" err="1">
                <a:solidFill>
                  <a:schemeClr val="bg1"/>
                </a:solidFill>
                <a:ea typeface="맑은 고딕"/>
                <a:cs typeface="Calibri Light"/>
              </a:rPr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3756700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8" grpId="0"/>
      <p:bldP spid="30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73D3AEB-8AA3-481D-9F6F-B80FE58DD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5BD9FE98-387B-4EC6-A44D-C6F923034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50ECB61C-4F38-4328-A725-04E5F0773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284BF3-6BC6-44CC-ADF6-E4960D78A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5AA0C3-7A76-4191-B3F7-2539E508C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C35AE80-858A-49DA-A9CB-81007898A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D650277-0EB9-4CB6-956D-497DA1D39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AE3418C-CD44-4A66-968D-2E0A651B3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CE5F57F-7C8B-4F4D-8F22-776FC424E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E9CABD7-DDC6-B95F-54E1-1A922B20F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5"/>
            <a:ext cx="7939212" cy="75807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ea typeface="맑은 고딕"/>
                <a:cs typeface="Calibri Light"/>
              </a:rPr>
              <a:t>2.1 World 및 </a:t>
            </a:r>
            <a:r>
              <a:rPr lang="ko-KR" altLang="en-US" sz="4800" dirty="0" err="1">
                <a:solidFill>
                  <a:schemeClr val="bg1"/>
                </a:solidFill>
                <a:ea typeface="맑은 고딕"/>
                <a:cs typeface="Calibri Light"/>
              </a:rPr>
              <a:t>Model</a:t>
            </a:r>
            <a:r>
              <a:rPr lang="ko-KR" altLang="en-US" sz="4800" dirty="0">
                <a:solidFill>
                  <a:schemeClr val="bg1"/>
                </a:solidFill>
                <a:ea typeface="맑은 고딕"/>
                <a:cs typeface="Calibri Light"/>
              </a:rPr>
              <a:t> </a:t>
            </a:r>
            <a:endParaRPr lang="ko-KR" altLang="en-US" sz="4800" kern="1200" dirty="0">
              <a:solidFill>
                <a:schemeClr val="bg1"/>
              </a:solidFill>
              <a:latin typeface="+mj-lt"/>
              <a:ea typeface="맑은 고딕"/>
              <a:cs typeface="Calibri Ligh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925E00-1519-483D-BEDE-3DB84074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86A47AA-3999-4EE6-BC5C-502DAE57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61D1278-3E86-430E-AC17-ECC407520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6A6D283-6CA9-43BF-B874-D4398E7BB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0A4FFB-2DB0-4461-87AD-20DBE6BCE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8731F8-C740-4802-8967-656BE04E9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AC26F14B-F98B-4B7D-AF0B-24D840F67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A745027-6B11-4363-8A2E-CB8EB38E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55DA09-A260-44A9-B1D9-FAC678AD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0D6225A-20C6-43EE-9E11-2D9FC1192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F11E7EE-ABBB-40C5-AD9F-7228BA656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A5D5FF-9E03-4A84-8627-0E744F5FC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3" descr="텍스트, 운동경기, 스포츠이(가) 표시된 사진&#10;&#10;자동 생성된 설명">
            <a:extLst>
              <a:ext uri="{FF2B5EF4-FFF2-40B4-BE49-F238E27FC236}">
                <a16:creationId xmlns:a16="http://schemas.microsoft.com/office/drawing/2014/main" id="{65F04204-765B-347A-9827-4F7CE6732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585" y="4125768"/>
            <a:ext cx="2743200" cy="1870835"/>
          </a:xfrm>
          <a:prstGeom prst="rect">
            <a:avLst/>
          </a:prstGeom>
        </p:spPr>
      </p:pic>
      <p:pic>
        <p:nvPicPr>
          <p:cNvPr id="4" name="그림 4">
            <a:extLst>
              <a:ext uri="{FF2B5EF4-FFF2-40B4-BE49-F238E27FC236}">
                <a16:creationId xmlns:a16="http://schemas.microsoft.com/office/drawing/2014/main" id="{7C95404A-03D6-B705-5267-B3C1C181B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956" y="1599617"/>
            <a:ext cx="2780829" cy="2153581"/>
          </a:xfrm>
          <a:prstGeom prst="rect">
            <a:avLst/>
          </a:prstGeom>
        </p:spPr>
      </p:pic>
      <p:pic>
        <p:nvPicPr>
          <p:cNvPr id="5" name="그림 8">
            <a:extLst>
              <a:ext uri="{FF2B5EF4-FFF2-40B4-BE49-F238E27FC236}">
                <a16:creationId xmlns:a16="http://schemas.microsoft.com/office/drawing/2014/main" id="{CF6047FF-2E6A-C294-2BDF-D063C0E32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1733" y="4122638"/>
            <a:ext cx="2743200" cy="1905316"/>
          </a:xfrm>
          <a:prstGeom prst="rect">
            <a:avLst/>
          </a:prstGeom>
        </p:spPr>
      </p:pic>
      <p:pic>
        <p:nvPicPr>
          <p:cNvPr id="9" name="그림 9">
            <a:extLst>
              <a:ext uri="{FF2B5EF4-FFF2-40B4-BE49-F238E27FC236}">
                <a16:creationId xmlns:a16="http://schemas.microsoft.com/office/drawing/2014/main" id="{37DA032E-6699-B0E1-7B6B-A244AC113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5881" y="1608569"/>
            <a:ext cx="2856088" cy="2154492"/>
          </a:xfrm>
          <a:prstGeom prst="rect">
            <a:avLst/>
          </a:prstGeom>
        </p:spPr>
      </p:pic>
      <p:pic>
        <p:nvPicPr>
          <p:cNvPr id="10" name="그림 10">
            <a:extLst>
              <a:ext uri="{FF2B5EF4-FFF2-40B4-BE49-F238E27FC236}">
                <a16:creationId xmlns:a16="http://schemas.microsoft.com/office/drawing/2014/main" id="{69DE7C40-E906-B553-E2F4-12129A8485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622" y="4125283"/>
            <a:ext cx="2743200" cy="1843582"/>
          </a:xfrm>
          <a:prstGeom prst="rect">
            <a:avLst/>
          </a:prstGeom>
        </p:spPr>
      </p:pic>
      <p:pic>
        <p:nvPicPr>
          <p:cNvPr id="11" name="그림 11">
            <a:extLst>
              <a:ext uri="{FF2B5EF4-FFF2-40B4-BE49-F238E27FC236}">
                <a16:creationId xmlns:a16="http://schemas.microsoft.com/office/drawing/2014/main" id="{4724D15C-E12B-BA06-E580-D808CB3131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664671" y="1603920"/>
            <a:ext cx="2745668" cy="214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22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73D3AEB-8AA3-481D-9F6F-B80FE58DD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82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5BD9FE98-387B-4EC6-A44D-C6F923034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50ECB61C-4F38-4328-A725-04E5F0773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180"/>
            <a:ext cx="12048490" cy="4093210"/>
            <a:chOff x="0" y="2075180"/>
            <a:chExt cx="12048490" cy="40932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284BF3-6BC6-44CC-ADF6-E4960D78A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1945" y="2507615"/>
              <a:ext cx="3563620" cy="356362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5AA0C3-7A76-4191-B3F7-2539E508C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4955" y="4048760"/>
              <a:ext cx="1381760" cy="138176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C35AE80-858A-49DA-A9CB-81007898A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0" y="2075180"/>
              <a:ext cx="3144520" cy="3144520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D650277-0EB9-4CB6-956D-497DA1D39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1110" y="4271010"/>
              <a:ext cx="1898015" cy="189801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AE3418C-CD44-4A66-968D-2E0A651B3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605" y="3040380"/>
              <a:ext cx="2579370" cy="257937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CE5F57F-7C8B-4F4D-8F22-776FC424E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405" y="3194050"/>
              <a:ext cx="2243455" cy="2243455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CE9CABD7-DDC6-B95F-54E1-1A922B20F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190" y="631190"/>
            <a:ext cx="7939405" cy="75819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ea typeface="맑은 고딕"/>
                <a:cs typeface="Calibri Light"/>
              </a:rPr>
              <a:t>2.1 World 및 </a:t>
            </a:r>
            <a:r>
              <a:rPr lang="ko-KR" altLang="en-US" sz="4800" dirty="0" err="1">
                <a:solidFill>
                  <a:schemeClr val="bg1"/>
                </a:solidFill>
                <a:ea typeface="맑은 고딕"/>
                <a:cs typeface="Calibri Light"/>
              </a:rPr>
              <a:t>Model</a:t>
            </a:r>
            <a:r>
              <a:rPr lang="ko-KR" altLang="en-US" sz="4800" dirty="0">
                <a:solidFill>
                  <a:schemeClr val="bg1"/>
                </a:solidFill>
                <a:ea typeface="맑은 고딕"/>
                <a:cs typeface="Calibri Light"/>
              </a:rPr>
              <a:t> </a:t>
            </a:r>
            <a:endParaRPr lang="ko-KR" altLang="en-US" sz="4800" kern="1200" dirty="0">
              <a:solidFill>
                <a:schemeClr val="bg1"/>
              </a:solidFill>
              <a:latin typeface="+mj-lt"/>
              <a:ea typeface="맑은 고딕"/>
              <a:cs typeface="Calibri Ligh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925E00-1519-483D-BEDE-3DB84074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30" y="1042670"/>
            <a:ext cx="2796540" cy="7112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86A47AA-3999-4EE6-BC5C-502DAE57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820" y="317500"/>
            <a:ext cx="548640" cy="549275"/>
            <a:chOff x="11259820" y="317500"/>
            <a:chExt cx="548640" cy="549275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61D1278-3E86-430E-AC17-ECC407520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31750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6A6D283-6CA9-43BF-B874-D4398E7BB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50038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0A4FFB-2DB0-4461-87AD-20DBE6BCE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68389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8731F8-C740-4802-8967-656BE04E9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86677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AC26F14B-F98B-4B7D-AF0B-24D840F67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35" y="6141085"/>
            <a:ext cx="6096000" cy="711200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A745027-6B11-4363-8A2E-CB8EB38E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585" y="5940425"/>
            <a:ext cx="1285875" cy="549275"/>
            <a:chOff x="616585" y="5940425"/>
            <a:chExt cx="1285875" cy="549275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55DA09-A260-44A9-B1D9-FAC678AD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59404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0D6225A-20C6-43EE-9E11-2D9FC1192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12330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F11E7EE-ABBB-40C5-AD9F-7228BA656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30682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A5D5FF-9E03-4A84-8627-0E744F5FC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48970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3" descr="C:/Users/home/AppData/Roaming/PolarisOffice/ETemp/5760_15251816/image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530985" y="1804670"/>
            <a:ext cx="3067050" cy="4463415"/>
          </a:xfrm>
          <a:prstGeom prst="rect"/>
          <a:noFill/>
        </p:spPr>
      </p:pic>
      <p:pic>
        <p:nvPicPr>
          <p:cNvPr id="36" name="그림 5" descr="C:/Users/home/AppData/Roaming/PolarisOffice/ETemp/5760_15251816/fImage791273354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413500" y="1394460"/>
            <a:ext cx="4058920" cy="2270125"/>
          </a:xfrm>
          <a:prstGeom prst="rect"/>
          <a:noFill/>
        </p:spPr>
      </p:pic>
      <p:pic>
        <p:nvPicPr>
          <p:cNvPr id="37" name="그림 6" descr="C:/Users/home/AppData/Roaming/PolarisOffice/ETemp/5760_15251816/fImage620333368467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392545" y="4117340"/>
            <a:ext cx="4047490" cy="2177415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1232561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73D3AEB-8AA3-481D-9F6F-B80FE58DD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82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5BD9FE98-387B-4EC6-A44D-C6F923034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50ECB61C-4F38-4328-A725-04E5F0773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180"/>
            <a:ext cx="12048490" cy="4093210"/>
            <a:chOff x="0" y="2075180"/>
            <a:chExt cx="12048490" cy="40932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284BF3-6BC6-44CC-ADF6-E4960D78A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1945" y="2507615"/>
              <a:ext cx="3563620" cy="356362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5AA0C3-7A76-4191-B3F7-2539E508C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4955" y="4048760"/>
              <a:ext cx="1381760" cy="138176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C35AE80-858A-49DA-A9CB-81007898A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0" y="2075180"/>
              <a:ext cx="3144520" cy="3144520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D650277-0EB9-4CB6-956D-497DA1D39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1110" y="4271010"/>
              <a:ext cx="1898015" cy="189801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AE3418C-CD44-4A66-968D-2E0A651B3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605" y="3040380"/>
              <a:ext cx="2579370" cy="257937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CE5F57F-7C8B-4F4D-8F22-776FC424E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405" y="3194050"/>
              <a:ext cx="2243455" cy="2243455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631190" y="631190"/>
            <a:ext cx="9688830" cy="711835"/>
          </a:xfrm>
          <a:prstGeom prst="rect"/>
          <a:noFill/>
        </p:spPr>
        <p:txBody>
          <a:bodyPr wrap="square" lIns="91440" tIns="45720" rIns="91440" bIns="45720" numCol="1" vert="horz" anchor="t">
            <a:normAutofit fontScale="9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2.2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 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사용된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 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통신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 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방법(SLAM Simulation)</a:t>
            </a:r>
            <a:endParaRPr lang="ko-KR" altLang="en-US" sz="4800">
              <a:solidFill>
                <a:schemeClr val="bg1"/>
              </a:solidFill>
              <a:ea typeface="맑은 고딕" charset="0"/>
              <a:cs typeface="Calibri Light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925E00-1519-483D-BEDE-3DB84074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30" y="1042670"/>
            <a:ext cx="2796540" cy="7112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86A47AA-3999-4EE6-BC5C-502DAE57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820" y="317500"/>
            <a:ext cx="548640" cy="549275"/>
            <a:chOff x="11259820" y="317500"/>
            <a:chExt cx="548640" cy="549275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61D1278-3E86-430E-AC17-ECC407520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31750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6A6D283-6CA9-43BF-B874-D4398E7BB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50038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0A4FFB-2DB0-4461-87AD-20DBE6BCE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68389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8731F8-C740-4802-8967-656BE04E9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86677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AC26F14B-F98B-4B7D-AF0B-24D840F67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35" y="6141085"/>
            <a:ext cx="6096000" cy="711200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A745027-6B11-4363-8A2E-CB8EB38E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585" y="5940425"/>
            <a:ext cx="1285875" cy="549275"/>
            <a:chOff x="616585" y="5940425"/>
            <a:chExt cx="1285875" cy="549275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55DA09-A260-44A9-B1D9-FAC678AD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59404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0D6225A-20C6-43EE-9E11-2D9FC1192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12330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F11E7EE-ABBB-40C5-AD9F-7228BA656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30682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A5D5FF-9E03-4A84-8627-0E744F5FC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48970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6" name="그림 8" descr="C:/Users/home/AppData/Roaming/PolarisOffice/ETemp/5760_15251816/fImage2513523616334.pn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22275" y="1877695"/>
            <a:ext cx="11697970" cy="3939540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663034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>
            <a:spLocks noChangeAspect="1"/>
          </p:cNvSpPr>
          <p:nvPr/>
        </p:nvSpPr>
        <p:spPr>
          <a:xfrm rot="0">
            <a:off x="3175" y="0"/>
            <a:ext cx="12189460" cy="6858635"/>
          </a:xfrm>
          <a:prstGeom prst="rect"/>
          <a:solidFill>
            <a:schemeClr val="tx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7" name="Rect 0"/>
          <p:cNvSpPr>
            <a:spLocks noChangeAspect="1"/>
          </p:cNvSpPr>
          <p:nvPr/>
        </p:nvSpPr>
        <p:spPr>
          <a:xfrm rot="0">
            <a:off x="-60325" y="0"/>
            <a:ext cx="12189460" cy="6858635"/>
          </a:xfrm>
          <a:prstGeom prst="rect"/>
          <a:solidFill>
            <a:schemeClr val="tx1">
              <a:alpha val="52987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8" name="Group 5"/>
          <p:cNvGrpSpPr/>
          <p:nvPr/>
        </p:nvGrpSpPr>
        <p:grpSpPr>
          <a:xfrm rot="0">
            <a:off x="0" y="2075180"/>
            <a:ext cx="12049125" cy="4093845"/>
            <a:chOff x="0" y="2075180"/>
            <a:chExt cx="12049125" cy="4093845"/>
          </a:xfrm>
        </p:grpSpPr>
        <p:sp>
          <p:nvSpPr>
            <p:cNvPr id="14" name="Rect 0"/>
            <p:cNvSpPr>
              <a:spLocks/>
            </p:cNvSpPr>
            <p:nvPr/>
          </p:nvSpPr>
          <p:spPr>
            <a:xfrm rot="4500000">
              <a:off x="7941945" y="2507615"/>
              <a:ext cx="3564255" cy="356425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5" name="Rect 0"/>
            <p:cNvSpPr>
              <a:spLocks/>
            </p:cNvSpPr>
            <p:nvPr/>
          </p:nvSpPr>
          <p:spPr>
            <a:xfrm rot="16200000">
              <a:off x="10434955" y="4048760"/>
              <a:ext cx="1382395" cy="138239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6" name="Rect 0"/>
            <p:cNvSpPr>
              <a:spLocks/>
            </p:cNvSpPr>
            <p:nvPr/>
          </p:nvSpPr>
          <p:spPr>
            <a:xfrm rot="16200000">
              <a:off x="0" y="2075180"/>
              <a:ext cx="3145155" cy="3145155"/>
            </a:xfrm>
            <a:prstGeom prst="ellipse"/>
            <a:gradFill rotWithShape="1"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 rot="12600000">
              <a:off x="10151110" y="4271010"/>
              <a:ext cx="1898650" cy="1898650"/>
            </a:xfrm>
            <a:prstGeom prst="ellipse"/>
            <a:gradFill rotWithShape="1"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8" name="Rect 0"/>
            <p:cNvSpPr>
              <a:spLocks/>
            </p:cNvSpPr>
            <p:nvPr/>
          </p:nvSpPr>
          <p:spPr>
            <a:xfrm rot="4500000">
              <a:off x="2046605" y="3040380"/>
              <a:ext cx="2580005" cy="258000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9" name="Rect 0"/>
            <p:cNvSpPr>
              <a:spLocks/>
            </p:cNvSpPr>
            <p:nvPr/>
          </p:nvSpPr>
          <p:spPr>
            <a:xfrm rot="4500000">
              <a:off x="2224405" y="3194050"/>
              <a:ext cx="2244090" cy="2244090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</p:grpSp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304165" y="424180"/>
            <a:ext cx="10351770" cy="711835"/>
          </a:xfrm>
          <a:prstGeom prst="rect"/>
          <a:noFill/>
        </p:spPr>
        <p:txBody>
          <a:bodyPr wrap="square" lIns="91440" tIns="45720" rIns="91440" bIns="45720" numCol="1" vert="horz" anchor="t">
            <a:normAutofit fontScale="9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 sz="4800">
                <a:solidFill>
                  <a:schemeClr val="bg1"/>
                </a:solidFill>
                <a:latin typeface="Calibri Light" charset="0"/>
                <a:ea typeface="맑은 고딕" charset="0"/>
                <a:cs typeface="Calibri Light" charset="0"/>
              </a:rPr>
              <a:t>2.2 사용된 통신 방법(Navigation Simulation)</a:t>
            </a:r>
            <a:endParaRPr lang="ko-KR" altLang="en-US" sz="4800">
              <a:solidFill>
                <a:schemeClr val="bg1"/>
              </a:solidFill>
              <a:latin typeface="Calibri Light" charset="0"/>
              <a:ea typeface="맑은 고딕" charset="0"/>
              <a:cs typeface="Calibri Light" charset="0"/>
            </a:endParaRPr>
          </a:p>
        </p:txBody>
      </p:sp>
      <p:sp>
        <p:nvSpPr>
          <p:cNvPr id="21" name="Rect 0"/>
          <p:cNvSpPr>
            <a:spLocks noChangeAspect="1"/>
          </p:cNvSpPr>
          <p:nvPr/>
        </p:nvSpPr>
        <p:spPr>
          <a:xfrm rot="16200000">
            <a:off x="10438130" y="1042670"/>
            <a:ext cx="2797175" cy="711835"/>
          </a:xfrm>
          <a:prstGeom prst="rect"/>
          <a:gradFill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23" name="Group 5"/>
          <p:cNvGrpSpPr/>
          <p:nvPr/>
        </p:nvGrpSpPr>
        <p:grpSpPr>
          <a:xfrm rot="0">
            <a:off x="11259820" y="317500"/>
            <a:ext cx="549275" cy="549910"/>
            <a:chOff x="11259820" y="317500"/>
            <a:chExt cx="549275" cy="549910"/>
          </a:xfrm>
        </p:grpSpPr>
        <p:cxnSp>
          <p:nvCxnSpPr>
            <p:cNvPr id="24" name="Rect 0"/>
            <p:cNvCxnSpPr/>
            <p:nvPr/>
          </p:nvCxnSpPr>
          <p:spPr>
            <a:xfrm rot="0">
              <a:off x="11259820" y="317500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Rect 0"/>
            <p:cNvCxnSpPr/>
            <p:nvPr/>
          </p:nvCxnSpPr>
          <p:spPr>
            <a:xfrm rot="0">
              <a:off x="11259820" y="500380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Rect 0"/>
            <p:cNvCxnSpPr/>
            <p:nvPr/>
          </p:nvCxnSpPr>
          <p:spPr>
            <a:xfrm rot="0">
              <a:off x="11259820" y="683895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Rect 0"/>
            <p:cNvCxnSpPr/>
            <p:nvPr/>
          </p:nvCxnSpPr>
          <p:spPr>
            <a:xfrm rot="0">
              <a:off x="11259820" y="866775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 0"/>
          <p:cNvSpPr>
            <a:spLocks noChangeAspect="1"/>
          </p:cNvSpPr>
          <p:nvPr/>
        </p:nvSpPr>
        <p:spPr>
          <a:xfrm rot="10800000">
            <a:off x="-635" y="6141085"/>
            <a:ext cx="6096635" cy="711835"/>
          </a:xfrm>
          <a:prstGeom prst="rect"/>
          <a:gradFill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31" name="Group 5"/>
          <p:cNvGrpSpPr/>
          <p:nvPr/>
        </p:nvGrpSpPr>
        <p:grpSpPr>
          <a:xfrm rot="5400000">
            <a:off x="616585" y="5940425"/>
            <a:ext cx="1286510" cy="549910"/>
            <a:chOff x="616585" y="5940425"/>
            <a:chExt cx="1286510" cy="549910"/>
          </a:xfrm>
        </p:grpSpPr>
        <p:cxnSp>
          <p:nvCxnSpPr>
            <p:cNvPr id="32" name="Rect 0"/>
            <p:cNvCxnSpPr/>
            <p:nvPr/>
          </p:nvCxnSpPr>
          <p:spPr>
            <a:xfrm rot="43200000">
              <a:off x="616585" y="594042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Rect 0"/>
            <p:cNvCxnSpPr/>
            <p:nvPr/>
          </p:nvCxnSpPr>
          <p:spPr>
            <a:xfrm rot="43200000">
              <a:off x="616585" y="612330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Rect 0"/>
            <p:cNvCxnSpPr/>
            <p:nvPr/>
          </p:nvCxnSpPr>
          <p:spPr>
            <a:xfrm rot="43200000">
              <a:off x="616585" y="6306820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Rect 0"/>
            <p:cNvCxnSpPr/>
            <p:nvPr/>
          </p:nvCxnSpPr>
          <p:spPr>
            <a:xfrm rot="43200000">
              <a:off x="616585" y="6489700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6" name="그림 9" descr="C:/Users/home/AppData/Roaming/PolarisOffice/ETemp/5760_15251816/fImage21367938665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84200" y="1534795"/>
            <a:ext cx="11144885" cy="475361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 0"/>
          <p:cNvSpPr>
            <a:spLocks noChangeAspect="1"/>
          </p:cNvSpPr>
          <p:nvPr/>
        </p:nvSpPr>
        <p:spPr>
          <a:xfrm rot="0">
            <a:off x="3175" y="0"/>
            <a:ext cx="12189460" cy="6858635"/>
          </a:xfrm>
          <a:prstGeom prst="rect"/>
          <a:solidFill>
            <a:schemeClr val="tx2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sp>
        <p:nvSpPr>
          <p:cNvPr id="7" name="Rect 0"/>
          <p:cNvSpPr>
            <a:spLocks noChangeAspect="1"/>
          </p:cNvSpPr>
          <p:nvPr/>
        </p:nvSpPr>
        <p:spPr>
          <a:xfrm rot="0">
            <a:off x="0" y="0"/>
            <a:ext cx="12189460" cy="6858635"/>
          </a:xfrm>
          <a:prstGeom prst="rect"/>
          <a:solidFill>
            <a:schemeClr val="tx1">
              <a:alpha val="52987"/>
            </a:schemeClr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8" name="Group 5"/>
          <p:cNvGrpSpPr/>
          <p:nvPr/>
        </p:nvGrpSpPr>
        <p:grpSpPr>
          <a:xfrm rot="0">
            <a:off x="0" y="2075180"/>
            <a:ext cx="12049125" cy="4093845"/>
            <a:chOff x="0" y="2075180"/>
            <a:chExt cx="12049125" cy="4093845"/>
          </a:xfrm>
        </p:grpSpPr>
        <p:sp>
          <p:nvSpPr>
            <p:cNvPr id="14" name="Rect 0"/>
            <p:cNvSpPr>
              <a:spLocks/>
            </p:cNvSpPr>
            <p:nvPr/>
          </p:nvSpPr>
          <p:spPr>
            <a:xfrm rot="4500000">
              <a:off x="7941945" y="2507615"/>
              <a:ext cx="3564255" cy="356425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5" name="Rect 0"/>
            <p:cNvSpPr>
              <a:spLocks/>
            </p:cNvSpPr>
            <p:nvPr/>
          </p:nvSpPr>
          <p:spPr>
            <a:xfrm rot="16200000">
              <a:off x="10434955" y="4048760"/>
              <a:ext cx="1382395" cy="138239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6" name="Rect 0"/>
            <p:cNvSpPr>
              <a:spLocks/>
            </p:cNvSpPr>
            <p:nvPr/>
          </p:nvSpPr>
          <p:spPr>
            <a:xfrm rot="16200000">
              <a:off x="0" y="2075180"/>
              <a:ext cx="3145155" cy="3145155"/>
            </a:xfrm>
            <a:prstGeom prst="ellipse"/>
            <a:gradFill rotWithShape="1"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7" name="Rect 0"/>
            <p:cNvSpPr>
              <a:spLocks/>
            </p:cNvSpPr>
            <p:nvPr/>
          </p:nvSpPr>
          <p:spPr>
            <a:xfrm rot="12600000">
              <a:off x="10151110" y="4271010"/>
              <a:ext cx="1898650" cy="1898650"/>
            </a:xfrm>
            <a:prstGeom prst="ellipse"/>
            <a:gradFill rotWithShape="1"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 w="0"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8" name="Rect 0"/>
            <p:cNvSpPr>
              <a:spLocks/>
            </p:cNvSpPr>
            <p:nvPr/>
          </p:nvSpPr>
          <p:spPr>
            <a:xfrm rot="4500000">
              <a:off x="2046605" y="3040380"/>
              <a:ext cx="2580005" cy="2580005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  <p:sp>
          <p:nvSpPr>
            <p:cNvPr id="19" name="Rect 0"/>
            <p:cNvSpPr>
              <a:spLocks/>
            </p:cNvSpPr>
            <p:nvPr/>
          </p:nvSpPr>
          <p:spPr>
            <a:xfrm rot="4500000">
              <a:off x="2224405" y="3194050"/>
              <a:ext cx="2244090" cy="2244090"/>
            </a:xfrm>
            <a:prstGeom prst="ellipse"/>
            <a:noFill/>
            <a:ln w="31750" cap="flat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 latinLnBrk="0">
                <a:buFontTx/>
                <a:buNone/>
              </a:pPr>
              <a:endParaRPr lang="ko-KR" altLang="en-US"/>
            </a:p>
          </p:txBody>
        </p:sp>
      </p:grpSp>
      <p:sp>
        <p:nvSpPr>
          <p:cNvPr id="21" name="Rect 0"/>
          <p:cNvSpPr>
            <a:spLocks noChangeAspect="1"/>
          </p:cNvSpPr>
          <p:nvPr/>
        </p:nvSpPr>
        <p:spPr>
          <a:xfrm rot="16200000">
            <a:off x="10438130" y="1042670"/>
            <a:ext cx="2797175" cy="711835"/>
          </a:xfrm>
          <a:prstGeom prst="rect"/>
          <a:gradFill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23" name="Group 5"/>
          <p:cNvGrpSpPr/>
          <p:nvPr/>
        </p:nvGrpSpPr>
        <p:grpSpPr>
          <a:xfrm rot="0">
            <a:off x="11259820" y="317500"/>
            <a:ext cx="549275" cy="549910"/>
            <a:chOff x="11259820" y="317500"/>
            <a:chExt cx="549275" cy="549910"/>
          </a:xfrm>
        </p:grpSpPr>
        <p:cxnSp>
          <p:nvCxnSpPr>
            <p:cNvPr id="24" name="Rect 0"/>
            <p:cNvCxnSpPr/>
            <p:nvPr/>
          </p:nvCxnSpPr>
          <p:spPr>
            <a:xfrm rot="0">
              <a:off x="11259820" y="317500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Rect 0"/>
            <p:cNvCxnSpPr/>
            <p:nvPr/>
          </p:nvCxnSpPr>
          <p:spPr>
            <a:xfrm rot="0">
              <a:off x="11259820" y="500380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Rect 0"/>
            <p:cNvCxnSpPr/>
            <p:nvPr/>
          </p:nvCxnSpPr>
          <p:spPr>
            <a:xfrm rot="0">
              <a:off x="11259820" y="683895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Rect 0"/>
            <p:cNvCxnSpPr/>
            <p:nvPr/>
          </p:nvCxnSpPr>
          <p:spPr>
            <a:xfrm rot="0">
              <a:off x="11259820" y="866775"/>
              <a:ext cx="549275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 0"/>
          <p:cNvSpPr>
            <a:spLocks noChangeAspect="1"/>
          </p:cNvSpPr>
          <p:nvPr/>
        </p:nvSpPr>
        <p:spPr>
          <a:xfrm rot="10800000">
            <a:off x="-635" y="6141085"/>
            <a:ext cx="6096635" cy="711835"/>
          </a:xfrm>
          <a:prstGeom prst="rect"/>
          <a:gradFill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/>
          </a:gra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/>
          </a:p>
        </p:txBody>
      </p:sp>
      <p:grpSp>
        <p:nvGrpSpPr>
          <p:cNvPr id="31" name="Group 5"/>
          <p:cNvGrpSpPr/>
          <p:nvPr/>
        </p:nvGrpSpPr>
        <p:grpSpPr>
          <a:xfrm rot="5400000">
            <a:off x="616585" y="5940425"/>
            <a:ext cx="1286510" cy="549910"/>
            <a:chOff x="616585" y="5940425"/>
            <a:chExt cx="1286510" cy="549910"/>
          </a:xfrm>
        </p:grpSpPr>
        <p:cxnSp>
          <p:nvCxnSpPr>
            <p:cNvPr id="32" name="Rect 0"/>
            <p:cNvCxnSpPr/>
            <p:nvPr/>
          </p:nvCxnSpPr>
          <p:spPr>
            <a:xfrm rot="86400000">
              <a:off x="616585" y="594042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Rect 0"/>
            <p:cNvCxnSpPr/>
            <p:nvPr/>
          </p:nvCxnSpPr>
          <p:spPr>
            <a:xfrm rot="86400000">
              <a:off x="616585" y="6123305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Rect 0"/>
            <p:cNvCxnSpPr/>
            <p:nvPr/>
          </p:nvCxnSpPr>
          <p:spPr>
            <a:xfrm rot="86400000">
              <a:off x="616585" y="6306820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Rect 0"/>
            <p:cNvCxnSpPr/>
            <p:nvPr/>
          </p:nvCxnSpPr>
          <p:spPr>
            <a:xfrm rot="86400000">
              <a:off x="616585" y="6489700"/>
              <a:ext cx="1286510" cy="635"/>
            </a:xfrm>
            <a:prstGeom prst="line"/>
            <a:ln w="31750" cap="rnd" cmpd="sng">
              <a:gradFill rotWithShape="1"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제목 3"/>
          <p:cNvSpPr txBox="1">
            <a:spLocks/>
          </p:cNvSpPr>
          <p:nvPr/>
        </p:nvSpPr>
        <p:spPr>
          <a:xfrm rot="0">
            <a:off x="435610" y="349885"/>
            <a:ext cx="11176000" cy="815340"/>
          </a:xfrm>
          <a:prstGeom prst="rect"/>
          <a:noFill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rtl="0" algn="l" defTabSz="91440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ko-KR" altLang="en-US" sz="4800">
                <a:solidFill>
                  <a:schemeClr val="bg1"/>
                </a:solidFill>
                <a:latin typeface="Calibri Light" charset="0"/>
                <a:ea typeface="맑은 고딕" charset="0"/>
                <a:cs typeface="Calibri Light" charset="0"/>
              </a:rPr>
              <a:t>3. 실행영상</a:t>
            </a:r>
            <a:r>
              <a:rPr lang="ko-KR" altLang="en-US" sz="3000">
                <a:solidFill>
                  <a:schemeClr val="bg1"/>
                </a:solidFill>
                <a:ea typeface="맑은 고딕" charset="0"/>
                <a:cs typeface="Calibri Light" charset="0"/>
              </a:rPr>
              <a:t>(Simple Maze SLAM Simulation)</a:t>
            </a:r>
            <a:endParaRPr lang="ko-KR" altLang="en-US" sz="4800">
              <a:solidFill>
                <a:schemeClr val="bg1"/>
              </a:solidFill>
              <a:latin typeface="Calibri Light" charset="0"/>
              <a:ea typeface="맑은 고딕" charset="0"/>
              <a:cs typeface="Calibri Light" charset="0"/>
            </a:endParaRPr>
          </a:p>
        </p:txBody>
      </p:sp>
      <p:pic>
        <p:nvPicPr>
          <p:cNvPr id="37" name="Maze맵 따기" descr="C:/Users/home/AppData/Roaming/PolarisOffice/ETemp/5760_15251816/fImage6112143349169.png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94360" y="1214755"/>
            <a:ext cx="10293985" cy="528256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B73D3AEB-8AA3-481D-9F6F-B80FE58DD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0"/>
            <a:ext cx="1218882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5BD9FE98-387B-4EC6-A44D-C6F923034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2">
            <a:extLst>
              <a:ext uri="{FF2B5EF4-FFF2-40B4-BE49-F238E27FC236}">
                <a16:creationId xmlns:a16="http://schemas.microsoft.com/office/drawing/2014/main" id="{50ECB61C-4F38-4328-A725-04E5F0773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180"/>
            <a:ext cx="12048490" cy="4093210"/>
            <a:chOff x="0" y="2075180"/>
            <a:chExt cx="12048490" cy="409321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284BF3-6BC6-44CC-ADF6-E4960D78A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1945" y="2507615"/>
              <a:ext cx="3563620" cy="356362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5AA0C3-7A76-4191-B3F7-2539E508C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4955" y="4048760"/>
              <a:ext cx="1381760" cy="138176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C35AE80-858A-49DA-A9CB-81007898A0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0" y="2075180"/>
              <a:ext cx="3144520" cy="3144520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D650277-0EB9-4CB6-956D-497DA1D39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1110" y="4271010"/>
              <a:ext cx="1898015" cy="189801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AE3418C-CD44-4A66-968D-2E0A651B3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605" y="3040380"/>
              <a:ext cx="2579370" cy="2579370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CE5F57F-7C8B-4F4D-8F22-776FC424E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405" y="3194050"/>
              <a:ext cx="2243455" cy="2243455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 rot="0">
            <a:off x="596900" y="389890"/>
            <a:ext cx="10989310" cy="815340"/>
          </a:xfrm>
          <a:prstGeom prst="rect"/>
          <a:noFill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3.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 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실행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 </a:t>
            </a:r>
            <a:r>
              <a:rPr lang="ko-KR" altLang="en-US" sz="4800">
                <a:solidFill>
                  <a:schemeClr val="bg1"/>
                </a:solidFill>
                <a:ea typeface="맑은 고딕" charset="0"/>
                <a:cs typeface="Calibri Light" charset="0"/>
              </a:rPr>
              <a:t>영상</a:t>
            </a:r>
            <a:r>
              <a:rPr lang="ko-KR" altLang="en-US" sz="3000">
                <a:solidFill>
                  <a:schemeClr val="bg1"/>
                </a:solidFill>
                <a:ea typeface="맑은 고딕" charset="0"/>
                <a:cs typeface="Calibri Light" charset="0"/>
              </a:rPr>
              <a:t>(Simple Maze Navigation Simulation)</a:t>
            </a:r>
            <a:endParaRPr lang="ko-KR" altLang="en-US" sz="4800">
              <a:solidFill>
                <a:schemeClr val="bg1"/>
              </a:solidFill>
              <a:ea typeface="맑은 고딕" charset="0"/>
              <a:cs typeface="Calibri Light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4925E00-1519-483D-BEDE-3DB840745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30" y="1042670"/>
            <a:ext cx="2796540" cy="7112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86A47AA-3999-4EE6-BC5C-502DAE57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820" y="317500"/>
            <a:ext cx="548640" cy="549275"/>
            <a:chOff x="11259820" y="317500"/>
            <a:chExt cx="548640" cy="549275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61D1278-3E86-430E-AC17-ECC407520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31750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6A6D283-6CA9-43BF-B874-D4398E7BB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500380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0A4FFB-2DB0-4461-87AD-20DBE6BCE7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68389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8731F8-C740-4802-8967-656BE04E9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259820" y="866775"/>
              <a:ext cx="548640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AC26F14B-F98B-4B7D-AF0B-24D840F67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635" y="6141085"/>
            <a:ext cx="6096000" cy="711200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A745027-6B11-4363-8A2E-CB8EB38E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585" y="5940425"/>
            <a:ext cx="1285875" cy="549275"/>
            <a:chOff x="616585" y="5940425"/>
            <a:chExt cx="1285875" cy="549275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55DA09-A260-44A9-B1D9-FAC678AD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59404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0D6225A-20C6-43EE-9E11-2D9FC1192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12330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F11E7EE-ABBB-40C5-AD9F-7228BA656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30682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A5D5FF-9E03-4A84-8627-0E744F5FC5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6585" y="6489700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6" name="Maze 네비게이션(2)" descr="C:/Users/home/AppData/Roaming/PolarisOffice/ETemp/5760_15251816/fImage5753802185724.p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00480" y="1395730"/>
            <a:ext cx="9984105" cy="5127625"/>
          </a:xfrm>
          <a:prstGeom prst="rect"/>
          <a:noFill/>
        </p:spPr>
      </p:pic>
    </p:spTree>
    <p:extLst>
      <p:ext uri="{BB962C8B-B14F-4D97-AF65-F5344CB8AC3E}">
        <p14:creationId xmlns:p14="http://schemas.microsoft.com/office/powerpoint/2010/main" val="1182053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>
              <p:cMediaNode vol="80000">
                <p:cTn>
                  <p:stCondLst>
                    <p:cond delay="0"/>
                  </p:stCondLst>
                </p:cTn>
                <p:tgtEl>
                  <p:spTgt spid="3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11</Pages>
  <Paragraphs>0</Paragraphs>
  <Words>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cp:lastModifiedBy>안성우</cp:lastModifiedBy>
  <dc:title>PowerPoint 프레젠테이션</dc:title>
  <cp:version>9.104.137.47964</cp:version>
  <dcterms:modified xsi:type="dcterms:W3CDTF">2022-12-19T20:54:10Z</dcterms:modified>
</cp:coreProperties>
</file>

<file path=docProps/thumbnail.jpeg>
</file>